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121B-2ED5-43DD-850B-667C01D96FC4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39B5-0F18-42FA-87B3-F7B008ED923F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9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121B-2ED5-43DD-850B-667C01D96FC4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39B5-0F18-42FA-87B3-F7B008ED9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80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121B-2ED5-43DD-850B-667C01D96FC4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39B5-0F18-42FA-87B3-F7B008ED9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00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121B-2ED5-43DD-850B-667C01D96FC4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39B5-0F18-42FA-87B3-F7B008ED923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3506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121B-2ED5-43DD-850B-667C01D96FC4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39B5-0F18-42FA-87B3-F7B008ED9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67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121B-2ED5-43DD-850B-667C01D96FC4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39B5-0F18-42FA-87B3-F7B008ED923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3786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121B-2ED5-43DD-850B-667C01D96FC4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39B5-0F18-42FA-87B3-F7B008ED9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26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121B-2ED5-43DD-850B-667C01D96FC4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39B5-0F18-42FA-87B3-F7B008ED9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007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121B-2ED5-43DD-850B-667C01D96FC4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39B5-0F18-42FA-87B3-F7B008ED9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2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121B-2ED5-43DD-850B-667C01D96FC4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39B5-0F18-42FA-87B3-F7B008ED9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57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121B-2ED5-43DD-850B-667C01D96FC4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39B5-0F18-42FA-87B3-F7B008ED9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35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121B-2ED5-43DD-850B-667C01D96FC4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39B5-0F18-42FA-87B3-F7B008ED9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95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121B-2ED5-43DD-850B-667C01D96FC4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39B5-0F18-42FA-87B3-F7B008ED9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05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121B-2ED5-43DD-850B-667C01D96FC4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39B5-0F18-42FA-87B3-F7B008ED9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05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121B-2ED5-43DD-850B-667C01D96FC4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39B5-0F18-42FA-87B3-F7B008ED9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95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121B-2ED5-43DD-850B-667C01D96FC4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39B5-0F18-42FA-87B3-F7B008ED9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55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121B-2ED5-43DD-850B-667C01D96FC4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39B5-0F18-42FA-87B3-F7B008ED9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03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170121B-2ED5-43DD-850B-667C01D96FC4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AE639B5-0F18-42FA-87B3-F7B008ED9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747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9EAFF-325F-4284-AD2D-6403F78F0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669" y="0"/>
            <a:ext cx="9144000" cy="1166258"/>
          </a:xfrm>
        </p:spPr>
        <p:txBody>
          <a:bodyPr/>
          <a:lstStyle/>
          <a:p>
            <a:r>
              <a:rPr lang="en-US" dirty="0"/>
              <a:t>Telegram Bot </a:t>
            </a:r>
            <a:r>
              <a:rPr lang="ru-RU" dirty="0"/>
              <a:t>ГБУЗ СК КДКБ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580013-361B-4165-952E-35EFECBA6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1690" y="6398504"/>
            <a:ext cx="9144000" cy="668121"/>
          </a:xfrm>
        </p:spPr>
        <p:txBody>
          <a:bodyPr/>
          <a:lstStyle/>
          <a:p>
            <a:r>
              <a:rPr lang="ru-RU" dirty="0">
                <a:solidFill>
                  <a:schemeClr val="dk1"/>
                </a:solidFill>
                <a:ea typeface="Calibri"/>
                <a:cs typeface="Calibri"/>
              </a:rPr>
              <a:t>Проект выполнил: Бирюков Егор Александрович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385552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2;p2">
            <a:extLst>
              <a:ext uri="{FF2B5EF4-FFF2-40B4-BE49-F238E27FC236}">
                <a16:creationId xmlns:a16="http://schemas.microsoft.com/office/drawing/2014/main" id="{1DCF785B-C431-4978-89BA-A74E0D525D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274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ru-RU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Актуальность проекта: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A31637DB-DBC5-4962-B4CB-55124AA3978F}"/>
              </a:ext>
            </a:extLst>
          </p:cNvPr>
          <p:cNvSpPr txBox="1">
            <a:spLocks/>
          </p:cNvSpPr>
          <p:nvPr/>
        </p:nvSpPr>
        <p:spPr>
          <a:xfrm>
            <a:off x="0" y="1565261"/>
            <a:ext cx="10515600" cy="220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Wingdings 3" panose="05040102010807070707" pitchFamily="18" charset="2"/>
              <a:buNone/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Бот-консультант предоставит пользователям быструю и надежную информацию о врачах, больнице, платных услугах. Даёт возможность подать заявку модераторам, благодаря которой они свяжутся с вами.</a:t>
            </a:r>
          </a:p>
        </p:txBody>
      </p:sp>
    </p:spTree>
    <p:extLst>
      <p:ext uri="{BB962C8B-B14F-4D97-AF65-F5344CB8AC3E}">
        <p14:creationId xmlns:p14="http://schemas.microsoft.com/office/powerpoint/2010/main" val="218916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;p2">
            <a:extLst>
              <a:ext uri="{FF2B5EF4-FFF2-40B4-BE49-F238E27FC236}">
                <a16:creationId xmlns:a16="http://schemas.microsoft.com/office/drawing/2014/main" id="{D23391A0-9E8E-4D44-A929-E6FF16AF89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9376" y="1609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ru-RU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Проблема</a:t>
            </a:r>
            <a:r>
              <a:rPr lang="ru-RU" b="1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57E0F012-0D69-481C-BD70-B10647825CF7}"/>
              </a:ext>
            </a:extLst>
          </p:cNvPr>
          <p:cNvSpPr txBox="1">
            <a:spLocks/>
          </p:cNvSpPr>
          <p:nvPr/>
        </p:nvSpPr>
        <p:spPr>
          <a:xfrm>
            <a:off x="213046" y="1047806"/>
            <a:ext cx="10515600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Wingdings 3" panose="05040102010807070707" pitchFamily="18" charset="2"/>
              <a:buNone/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Необходимость улучшения доступности медицинской помощи и консультаций для жителей удаленных районов или тех, кто не может лично посетить больницу из-за различных обстоятельств.</a:t>
            </a:r>
          </a:p>
        </p:txBody>
      </p:sp>
    </p:spTree>
    <p:extLst>
      <p:ext uri="{BB962C8B-B14F-4D97-AF65-F5344CB8AC3E}">
        <p14:creationId xmlns:p14="http://schemas.microsoft.com/office/powerpoint/2010/main" val="129650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;p2">
            <a:extLst>
              <a:ext uri="{FF2B5EF4-FFF2-40B4-BE49-F238E27FC236}">
                <a16:creationId xmlns:a16="http://schemas.microsoft.com/office/drawing/2014/main" id="{5A42D81E-4DBB-407A-98C0-13E6809E24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ru-RU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4DEC2D46-2638-467C-8261-83A08A82C074}"/>
              </a:ext>
            </a:extLst>
          </p:cNvPr>
          <p:cNvSpPr txBox="1">
            <a:spLocks/>
          </p:cNvSpPr>
          <p:nvPr/>
        </p:nvSpPr>
        <p:spPr>
          <a:xfrm>
            <a:off x="695400" y="177281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Wingdings 3" panose="05040102010807070707" pitchFamily="18" charset="2"/>
              <a:buNone/>
            </a:pPr>
            <a:r>
              <a:rPr lang="ru-RU">
                <a:solidFill>
                  <a:schemeClr val="bg1">
                    <a:lumMod val="85000"/>
                    <a:lumOff val="15000"/>
                  </a:schemeClr>
                </a:solidFill>
              </a:rPr>
              <a:t>Чтобы написать телеграмм-бота, нужно:</a:t>
            </a:r>
          </a:p>
          <a:p>
            <a:pPr marL="628650" indent="-514350">
              <a:buFont typeface="Wingdings 3" panose="05040102010807070707" pitchFamily="18" charset="2"/>
              <a:buAutoNum type="arabicPeriod"/>
            </a:pPr>
            <a:r>
              <a:rPr lang="ru-RU">
                <a:solidFill>
                  <a:schemeClr val="bg1">
                    <a:lumMod val="85000"/>
                    <a:lumOff val="15000"/>
                  </a:schemeClr>
                </a:solidFill>
              </a:rPr>
              <a:t>Настройка аккаунта разработчика в Telegram и получение API ключа для работы с ботом. Изучить способы безопасного хранения данных на ПК.</a:t>
            </a:r>
          </a:p>
          <a:p>
            <a:pPr marL="628650" indent="-514350">
              <a:buFont typeface="Wingdings 3" panose="05040102010807070707" pitchFamily="18" charset="2"/>
              <a:buAutoNum type="arabicPeriod"/>
            </a:pPr>
            <a:r>
              <a:rPr lang="ru-RU">
                <a:solidFill>
                  <a:schemeClr val="bg1">
                    <a:lumMod val="85000"/>
                    <a:lumOff val="15000"/>
                  </a:schemeClr>
                </a:solidFill>
              </a:rPr>
              <a:t>Изучение документации Telegram Bot API для понимания основных методов и функций.</a:t>
            </a:r>
          </a:p>
          <a:p>
            <a:pPr marL="628650" indent="-514350">
              <a:buFont typeface="Wingdings 3" panose="05040102010807070707" pitchFamily="18" charset="2"/>
              <a:buAutoNum type="arabicPeriod"/>
            </a:pPr>
            <a:r>
              <a:rPr lang="ru-RU">
                <a:solidFill>
                  <a:schemeClr val="bg1">
                    <a:lumMod val="85000"/>
                    <a:lumOff val="15000"/>
                  </a:schemeClr>
                </a:solidFill>
              </a:rPr>
              <a:t>Написание кода для обработки основных команд бота.</a:t>
            </a:r>
          </a:p>
          <a:p>
            <a:pPr marL="628650" indent="-514350">
              <a:buFont typeface="Wingdings 3" panose="05040102010807070707" pitchFamily="18" charset="2"/>
              <a:buAutoNum type="arabicPeriod"/>
            </a:pPr>
            <a:r>
              <a:rPr lang="ru-RU">
                <a:solidFill>
                  <a:schemeClr val="bg1">
                    <a:lumMod val="85000"/>
                    <a:lumOff val="15000"/>
                  </a:schemeClr>
                </a:solidFill>
              </a:rPr>
              <a:t>Настройка взаимодействия с базой данных для хранения информации.</a:t>
            </a:r>
            <a:endParaRPr lang="ru-RU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7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;p2">
            <a:extLst>
              <a:ext uri="{FF2B5EF4-FFF2-40B4-BE49-F238E27FC236}">
                <a16:creationId xmlns:a16="http://schemas.microsoft.com/office/drawing/2014/main" id="{23ADF65E-39F3-4B1E-98A9-0B8B6DC482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02722" y="404664"/>
            <a:ext cx="3384376" cy="82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ru-RU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Ход работы</a:t>
            </a:r>
            <a:endParaRPr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BAF15389-8770-4672-8C70-6F1B17A1659E}"/>
              </a:ext>
            </a:extLst>
          </p:cNvPr>
          <p:cNvSpPr txBox="1">
            <a:spLocks/>
          </p:cNvSpPr>
          <p:nvPr/>
        </p:nvSpPr>
        <p:spPr>
          <a:xfrm>
            <a:off x="4223792" y="1628800"/>
            <a:ext cx="3952891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Wingdings 3" panose="05040102010807070707" pitchFamily="18" charset="2"/>
              <a:buNone/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В основном файле я с помощью декораторов добавлял и обрабатывал команды, а также обрабатывал кнопки, нажатые пользователем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C4F049-B60E-41C5-AC39-2671CBCC9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692696"/>
            <a:ext cx="3843344" cy="60606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942DE6F-475A-4A6C-8D7F-88DE8BCA4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259" y="692696"/>
            <a:ext cx="3247755" cy="596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4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;p2">
            <a:extLst>
              <a:ext uri="{FF2B5EF4-FFF2-40B4-BE49-F238E27FC236}">
                <a16:creationId xmlns:a16="http://schemas.microsoft.com/office/drawing/2014/main" id="{830E8764-FA18-4845-94A4-C9B6BEBE3D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07768" y="260648"/>
            <a:ext cx="3384376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ru-RU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Ход работы</a:t>
            </a:r>
            <a:endParaRPr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F81BBD2D-392C-4023-AE5F-FDB85B0EB19B}"/>
              </a:ext>
            </a:extLst>
          </p:cNvPr>
          <p:cNvSpPr txBox="1">
            <a:spLocks/>
          </p:cNvSpPr>
          <p:nvPr/>
        </p:nvSpPr>
        <p:spPr>
          <a:xfrm>
            <a:off x="1955540" y="1160748"/>
            <a:ext cx="748883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Wingdings 3" panose="05040102010807070707" pitchFamily="18" charset="2"/>
              <a:buNone/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На этих слайдах видно кол-во файлов проекта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AAD77E-73C0-4442-AE31-AE46CA360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2060848"/>
            <a:ext cx="3126021" cy="47111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5F4DADF-F029-475C-B543-21D2316D7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594" y="2060848"/>
            <a:ext cx="2630619" cy="471113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B43AB4-87A8-4545-9CB8-F89A2373E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8700" y="2060848"/>
            <a:ext cx="2031417" cy="470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9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;p2">
            <a:extLst>
              <a:ext uri="{FF2B5EF4-FFF2-40B4-BE49-F238E27FC236}">
                <a16:creationId xmlns:a16="http://schemas.microsoft.com/office/drawing/2014/main" id="{B52D9308-14B0-4FD2-8BD9-30467F57E9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ru-RU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Ход работы</a:t>
            </a:r>
            <a:endParaRPr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8D7F5345-2D4A-4EEC-8370-3ACE137441F4}"/>
              </a:ext>
            </a:extLst>
          </p:cNvPr>
          <p:cNvSpPr txBox="1">
            <a:spLocks/>
          </p:cNvSpPr>
          <p:nvPr/>
        </p:nvSpPr>
        <p:spPr>
          <a:xfrm>
            <a:off x="5159896" y="548680"/>
            <a:ext cx="626469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Wingdings 3" panose="05040102010807070707" pitchFamily="18" charset="2"/>
              <a:buNone/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</a:rPr>
              <a:t>Тут можно увидеть бота в действии: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322B55-B88B-4AA9-AB88-8F05D0D91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1691866"/>
            <a:ext cx="3672408" cy="50584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A0F547-3AE5-4B16-8323-917A9EB68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102" y="1690688"/>
            <a:ext cx="3253018" cy="505962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D8E19A7-4303-4D65-B6F6-082CCB87F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2343" y="1690688"/>
            <a:ext cx="2880321" cy="22775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1F12289-97A4-46A0-BE4F-FB2F6FBC6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1685" y="4003088"/>
            <a:ext cx="2498731" cy="274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;p2">
            <a:extLst>
              <a:ext uri="{FF2B5EF4-FFF2-40B4-BE49-F238E27FC236}">
                <a16:creationId xmlns:a16="http://schemas.microsoft.com/office/drawing/2014/main" id="{263D7C23-951E-43DC-8C0E-9029043C05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ru-RU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</a:t>
            </a:r>
            <a:endParaRPr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01B11CCF-A436-446B-AE83-619436A8DD9E}"/>
              </a:ext>
            </a:extLst>
          </p:cNvPr>
          <p:cNvSpPr txBox="1">
            <a:spLocks/>
          </p:cNvSpPr>
          <p:nvPr/>
        </p:nvSpPr>
        <p:spPr>
          <a:xfrm>
            <a:off x="695400" y="1772816"/>
            <a:ext cx="10515600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Wingdings 3" panose="05040102010807070707" pitchFamily="18" charset="2"/>
              <a:buNone/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В итоге я разработал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тг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</a:rPr>
              <a:t>-бота, который помогает пользователям </a:t>
            </a:r>
          </a:p>
        </p:txBody>
      </p:sp>
    </p:spTree>
    <p:extLst>
      <p:ext uri="{BB962C8B-B14F-4D97-AF65-F5344CB8AC3E}">
        <p14:creationId xmlns:p14="http://schemas.microsoft.com/office/powerpoint/2010/main" val="139955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;p2">
            <a:extLst>
              <a:ext uri="{FF2B5EF4-FFF2-40B4-BE49-F238E27FC236}">
                <a16:creationId xmlns:a16="http://schemas.microsoft.com/office/drawing/2014/main" id="{738DEC0D-17C9-464F-8919-567EA0BA4A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883" y="2636912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SzPts val="4400"/>
            </a:pPr>
            <a:r>
              <a:rPr lang="ru-RU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BBD949E1-9D5A-4CF2-ADF7-D7D0443857F7}"/>
              </a:ext>
            </a:extLst>
          </p:cNvPr>
          <p:cNvSpPr txBox="1">
            <a:spLocks/>
          </p:cNvSpPr>
          <p:nvPr/>
        </p:nvSpPr>
        <p:spPr>
          <a:xfrm>
            <a:off x="0" y="1166"/>
            <a:ext cx="12192000" cy="691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Wingdings 3" panose="05040102010807070707" pitchFamily="18" charset="2"/>
              <a:buNone/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</a:rPr>
              <a:t>Тут благодарность, ведь мы – воспитанные люди!</a:t>
            </a:r>
          </a:p>
        </p:txBody>
      </p:sp>
    </p:spTree>
    <p:extLst>
      <p:ext uri="{BB962C8B-B14F-4D97-AF65-F5344CB8AC3E}">
        <p14:creationId xmlns:p14="http://schemas.microsoft.com/office/powerpoint/2010/main" val="752033807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</TotalTime>
  <Words>189</Words>
  <Application>Microsoft Office PowerPoint</Application>
  <PresentationFormat>Широкоэкранный</PresentationFormat>
  <Paragraphs>22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Century Gothic</vt:lpstr>
      <vt:lpstr>Times New Roman</vt:lpstr>
      <vt:lpstr>Wingdings 3</vt:lpstr>
      <vt:lpstr>Сектор</vt:lpstr>
      <vt:lpstr>Telegram Bot ГБУЗ СК КДКБ</vt:lpstr>
      <vt:lpstr>Актуальность проекта:</vt:lpstr>
      <vt:lpstr>Проблема:</vt:lpstr>
      <vt:lpstr>Задачи:</vt:lpstr>
      <vt:lpstr>Ход работы</vt:lpstr>
      <vt:lpstr>Ход работы</vt:lpstr>
      <vt:lpstr>Ход работы</vt:lpstr>
      <vt:lpstr>Результат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Bot ГБУЗ СК КДКБ</dc:title>
  <dc:creator>PyProm</dc:creator>
  <cp:lastModifiedBy>PyProm</cp:lastModifiedBy>
  <cp:revision>2</cp:revision>
  <dcterms:created xsi:type="dcterms:W3CDTF">2024-05-02T14:35:40Z</dcterms:created>
  <dcterms:modified xsi:type="dcterms:W3CDTF">2024-05-02T14:52:42Z</dcterms:modified>
</cp:coreProperties>
</file>