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66" r:id="rId12"/>
    <p:sldId id="268" r:id="rId13"/>
    <p:sldId id="279" r:id="rId14"/>
    <p:sldId id="27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3ZCoN2NRSgLNoBQtBXOMEGGd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271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188640"/>
            <a:ext cx="12192000" cy="101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 smtClean="0"/>
              <a:t>Telegram Bot </a:t>
            </a:r>
            <a:r>
              <a:rPr lang="ru-RU" sz="7200" dirty="0" smtClean="0"/>
              <a:t>ГБУЗ СК КДКБ</a:t>
            </a:r>
            <a:endParaRPr sz="7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7448" y="2708920"/>
            <a:ext cx="105966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Проект 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выполнил: Бирюков Егор Александрович, </a:t>
            </a:r>
            <a:endParaRPr lang="ru-RU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r"/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Обучающийся на направлении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«Программирование на языке Python» центра цифрового образования «IT-куб»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Наставник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Журавлёв Алексей Борисович, 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педагог дополнительного образования Центра 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цифрового образования «IT-куб»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Результат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1728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Тут либо видео, либо фото результата (видео того, как работает проект, предпочтительнее)</a:t>
            </a:r>
          </a:p>
        </p:txBody>
      </p:sp>
    </p:spTree>
    <p:extLst>
      <p:ext uri="{BB962C8B-B14F-4D97-AF65-F5344CB8AC3E}">
        <p14:creationId xmlns:p14="http://schemas.microsoft.com/office/powerpoint/2010/main" val="5714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сириус\7afb2bc3-9f9e-410c-9560-ed5a338881d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9776" y="1268760"/>
            <a:ext cx="5682045" cy="5415161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9887744" y="1412776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Поля для ввода длины и количества паролей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87488" y="1412776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Параметры, которые учитываются при генерации пароля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59496" y="4509120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Строка, с рекомендациями, для улучшения пароля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87744" y="2636912"/>
            <a:ext cx="2304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Кнопка открывающая дочернее окно, с прошлыми паролями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887744" y="4725144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Поле для вывода сгенерированных паролей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59496" y="2852936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Кнопка, при нажатии которой создаются пароли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3647728" y="1772816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647728" y="2132856"/>
            <a:ext cx="648072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647728" y="1988840"/>
            <a:ext cx="648072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791744" y="2996952"/>
            <a:ext cx="648072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3431704" y="3429000"/>
            <a:ext cx="1080120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8472264" y="1988840"/>
            <a:ext cx="1728192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8328248" y="5157192"/>
            <a:ext cx="1944216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8688288" y="2924944"/>
            <a:ext cx="1728192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8624664" y="2141240"/>
            <a:ext cx="1728192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;p2"/>
          <p:cNvSpPr txBox="1">
            <a:spLocks/>
          </p:cNvSpPr>
          <p:nvPr/>
        </p:nvSpPr>
        <p:spPr>
          <a:xfrm>
            <a:off x="0" y="4178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Пример результата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сириус\photo_5303046956060365083_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9696" y="1340768"/>
            <a:ext cx="5976664" cy="4586391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9480376" y="1412776"/>
            <a:ext cx="24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Дочернее окно, на котором можно увидеть пароли, сгенерированные ранее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328248" y="1988840"/>
            <a:ext cx="1368152" cy="144016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92;p2"/>
          <p:cNvSpPr txBox="1">
            <a:spLocks/>
          </p:cNvSpPr>
          <p:nvPr/>
        </p:nvSpPr>
        <p:spPr>
          <a:xfrm>
            <a:off x="0" y="4178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Пример 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9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Перспективы развития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1728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Тут написать о том, как можно развивать проект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33099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4883" y="2636912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SzPts val="4400"/>
            </a:pPr>
            <a:r>
              <a:rPr lang="ru-RU" sz="5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66"/>
            <a:ext cx="12192000" cy="69153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Тут благодарность, ведь мы – воспитанные люди!</a:t>
            </a:r>
          </a:p>
        </p:txBody>
      </p:sp>
    </p:spTree>
    <p:extLst>
      <p:ext uri="{BB962C8B-B14F-4D97-AF65-F5344CB8AC3E}">
        <p14:creationId xmlns:p14="http://schemas.microsoft.com/office/powerpoint/2010/main" val="42060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</a:t>
            </a: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проекта: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2736304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Бот-консультант предоставит пользователям быструю и надежную информацию о врачах, больнице, платных услугах. Даёт возможность подать заявку модераторам, благодаря которой они свяжутся с вами.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14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Гипотеза: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2448272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Запуск </a:t>
            </a:r>
            <a:r>
              <a:rPr lang="ru-RU" dirty="0" err="1"/>
              <a:t>телеграм</a:t>
            </a:r>
            <a:r>
              <a:rPr lang="ru-RU" dirty="0"/>
              <a:t>-бота-консультанта краевой больницы может значительно улучшить доступ пациентов к медицинской помощи, особенно в ситуациях, когда им требуется быстрая консультация или рекомендации о дальнейших действиях.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36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Проблема: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9376" y="1988840"/>
            <a:ext cx="10515600" cy="1800200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Необходимость </a:t>
            </a:r>
            <a:r>
              <a:rPr lang="ru-RU" dirty="0"/>
              <a:t>улучшения доступности медицинской помощи и консультаций для жителей удаленных районов или тех, кто не может лично посетить больницу из-за различных обстоятельств.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05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6840760" cy="100811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Разработать </a:t>
            </a:r>
            <a:r>
              <a:rPr lang="ru-RU" dirty="0" err="1" smtClean="0"/>
              <a:t>телеграм</a:t>
            </a:r>
            <a:r>
              <a:rPr lang="ru-RU" dirty="0" smtClean="0"/>
              <a:t> бот ГБУЗ СК КДКБ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567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Чтобы </a:t>
            </a:r>
            <a:r>
              <a:rPr lang="ru-RU" dirty="0" smtClean="0"/>
              <a:t>написать телеграмм-бота, нужно:</a:t>
            </a:r>
            <a:endParaRPr lang="ru-RU" dirty="0" smtClean="0"/>
          </a:p>
          <a:p>
            <a:pPr marL="628650" indent="-514350">
              <a:buAutoNum type="arabicPeriod"/>
            </a:pPr>
            <a:r>
              <a:rPr lang="ru-RU" dirty="0" smtClean="0"/>
              <a:t>Настройка </a:t>
            </a:r>
            <a:r>
              <a:rPr lang="ru-RU" dirty="0"/>
              <a:t>аккаунта разработчика в Telegram и получение API ключа для работы с ботом</a:t>
            </a:r>
            <a:r>
              <a:rPr lang="ru-RU" dirty="0" smtClean="0"/>
              <a:t>. Изучить </a:t>
            </a:r>
            <a:r>
              <a:rPr lang="ru-RU" dirty="0" smtClean="0"/>
              <a:t>способы безопасного хранения данных на </a:t>
            </a:r>
            <a:r>
              <a:rPr lang="ru-RU" dirty="0" smtClean="0"/>
              <a:t>ПК.</a:t>
            </a:r>
            <a:endParaRPr lang="ru-RU" dirty="0" smtClean="0"/>
          </a:p>
          <a:p>
            <a:pPr marL="628650" indent="-514350">
              <a:buAutoNum type="arabicPeriod"/>
            </a:pPr>
            <a:r>
              <a:rPr lang="ru-RU" dirty="0"/>
              <a:t>Изучение документации Telegram </a:t>
            </a:r>
            <a:r>
              <a:rPr lang="ru-RU" dirty="0" err="1"/>
              <a:t>Bot</a:t>
            </a:r>
            <a:r>
              <a:rPr lang="ru-RU" dirty="0"/>
              <a:t> API для понимания основных методов и </a:t>
            </a:r>
            <a:r>
              <a:rPr lang="ru-RU" dirty="0" smtClean="0"/>
              <a:t>функций.</a:t>
            </a:r>
          </a:p>
          <a:p>
            <a:pPr marL="628650" indent="-514350">
              <a:buAutoNum type="arabicPeriod"/>
            </a:pPr>
            <a:r>
              <a:rPr lang="ru-RU" dirty="0" smtClean="0"/>
              <a:t>Написание </a:t>
            </a:r>
            <a:r>
              <a:rPr lang="ru-RU" dirty="0"/>
              <a:t>кода для обработки основных команд </a:t>
            </a:r>
            <a:r>
              <a:rPr lang="ru-RU" dirty="0" smtClean="0"/>
              <a:t>бота.</a:t>
            </a:r>
          </a:p>
          <a:p>
            <a:pPr marL="628650" indent="-514350">
              <a:buAutoNum type="arabicPeriod"/>
            </a:pPr>
            <a:r>
              <a:rPr lang="ru-RU" dirty="0"/>
              <a:t>Настройка взаимодействия с базой данных для хранения </a:t>
            </a:r>
            <a:r>
              <a:rPr lang="ru-RU" dirty="0" smtClean="0"/>
              <a:t>информации.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55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655840" y="-92644"/>
            <a:ext cx="33843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23792" y="1628800"/>
            <a:ext cx="3952891" cy="33123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В основном файле я с помощью декораторов добавлял и обрабатывал команды, а также обрабатывал кнопки, нажатые пользователем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692696"/>
            <a:ext cx="3843344" cy="60606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259" y="692696"/>
            <a:ext cx="3247755" cy="59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007768" y="-243408"/>
            <a:ext cx="33843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55540" y="1268760"/>
            <a:ext cx="7488832" cy="7920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На этих слайдах видно кол-во файлов проекта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060848"/>
            <a:ext cx="3126021" cy="47111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77" y="2060848"/>
            <a:ext cx="2630619" cy="47111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7" y="2060848"/>
            <a:ext cx="2031417" cy="47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896" y="548680"/>
            <a:ext cx="6264696" cy="7920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Тут можно </a:t>
            </a:r>
            <a:r>
              <a:rPr lang="ru-RU" dirty="0" smtClean="0"/>
              <a:t>увидеть бота в действии: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691866"/>
            <a:ext cx="3672408" cy="50584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102" y="1690688"/>
            <a:ext cx="3253018" cy="50596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43" y="1690688"/>
            <a:ext cx="2880321" cy="22775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685" y="4003088"/>
            <a:ext cx="2498731" cy="27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339</Words>
  <Application>Microsoft Office PowerPoint</Application>
  <PresentationFormat>Широкоэкранный</PresentationFormat>
  <Paragraphs>42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Telegram Bot ГБУЗ СК КДКБ</vt:lpstr>
      <vt:lpstr>Актуальность проекта:</vt:lpstr>
      <vt:lpstr>Гипотеза:</vt:lpstr>
      <vt:lpstr>Проблема:</vt:lpstr>
      <vt:lpstr>Цель проекта:</vt:lpstr>
      <vt:lpstr>Задачи:</vt:lpstr>
      <vt:lpstr>Ход работы</vt:lpstr>
      <vt:lpstr>Ход работы</vt:lpstr>
      <vt:lpstr>Ход работы</vt:lpstr>
      <vt:lpstr>Результат</vt:lpstr>
      <vt:lpstr>Презентация PowerPoint</vt:lpstr>
      <vt:lpstr>Презентация PowerPoint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Семихова Ирина Игоревна</dc:creator>
  <cp:lastModifiedBy>Светлана</cp:lastModifiedBy>
  <cp:revision>24</cp:revision>
  <dcterms:created xsi:type="dcterms:W3CDTF">2022-12-11T10:59:05Z</dcterms:created>
  <dcterms:modified xsi:type="dcterms:W3CDTF">2024-05-02T13:09:28Z</dcterms:modified>
</cp:coreProperties>
</file>