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65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2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965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4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9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4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76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6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311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4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96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851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768598" y="199813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th-TH" sz="6000" dirty="0" smtClean="0"/>
              <a:t>ขั้นตอนการทำเว็บด้วย</a:t>
            </a:r>
            <a:r>
              <a:rPr lang="en-US" sz="6000" dirty="0"/>
              <a:t>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Rails </a:t>
            </a:r>
            <a:r>
              <a:rPr lang="en-US" sz="6000" dirty="0"/>
              <a:t>framework 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85685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 </a:t>
            </a:r>
            <a:r>
              <a:rPr lang="th-TH" dirty="0"/>
              <a:t>ขึ้น </a:t>
            </a:r>
            <a:r>
              <a:rPr lang="en-US" dirty="0" smtClean="0"/>
              <a:t>git</a:t>
            </a:r>
            <a:r>
              <a:rPr lang="th-TH" dirty="0" smtClean="0"/>
              <a:t> (ต่อ)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 commit –m </a:t>
            </a:r>
            <a:r>
              <a:rPr lang="en-US" sz="3200" dirty="0" smtClean="0"/>
              <a:t>“</a:t>
            </a:r>
            <a:r>
              <a:rPr lang="en-US" sz="3200" dirty="0"/>
              <a:t>create project kingsong</a:t>
            </a:r>
            <a:r>
              <a:rPr lang="en-US" sz="3200" dirty="0" smtClean="0"/>
              <a:t>”</a:t>
            </a:r>
          </a:p>
          <a:p>
            <a:r>
              <a:rPr lang="en-US" sz="3200" dirty="0"/>
              <a:t>git remote add origin “git repo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git </a:t>
            </a:r>
            <a:r>
              <a:rPr lang="en-US" sz="3200" dirty="0"/>
              <a:t>push -u origin master </a:t>
            </a:r>
            <a:endParaRPr lang="en-US" sz="3200" dirty="0" smtClean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20540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Login </a:t>
            </a:r>
            <a:r>
              <a:rPr lang="th-TH" dirty="0" smtClean="0"/>
              <a:t>เข้า </a:t>
            </a:r>
            <a:r>
              <a:rPr lang="en-US" dirty="0" smtClean="0"/>
              <a:t>heroku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heroku login </a:t>
            </a:r>
            <a:endParaRPr lang="en-US" sz="3200" dirty="0" smtClean="0"/>
          </a:p>
          <a:p>
            <a:r>
              <a:rPr lang="en-US" sz="3200" dirty="0"/>
              <a:t> heroku </a:t>
            </a:r>
            <a:r>
              <a:rPr lang="en-US" sz="3200" dirty="0" smtClean="0"/>
              <a:t>create</a:t>
            </a:r>
          </a:p>
          <a:p>
            <a:r>
              <a:rPr lang="en-US" sz="3200" dirty="0" smtClean="0"/>
              <a:t> git </a:t>
            </a:r>
            <a:r>
              <a:rPr lang="en-US" sz="3200" dirty="0"/>
              <a:t>push heroku master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git checkout -b static-pages </a:t>
            </a:r>
            <a:endParaRPr lang="th-TH" sz="3200" dirty="0"/>
          </a:p>
          <a:p>
            <a:endParaRPr lang="en-US" sz="32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008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ทำการสร้าง </a:t>
            </a:r>
            <a:r>
              <a:rPr lang="en-US" dirty="0"/>
              <a:t>StaticPages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rails generate controller </a:t>
            </a:r>
            <a:r>
              <a:rPr lang="en-US" sz="3200" dirty="0" smtClean="0"/>
              <a:t>StaticPages </a:t>
            </a:r>
            <a:r>
              <a:rPr lang="en-US" sz="3200" dirty="0"/>
              <a:t>home kingsong1 kingsong2 kingsong3 </a:t>
            </a:r>
            <a:endParaRPr lang="en-US" sz="3200" dirty="0" smtClean="0"/>
          </a:p>
          <a:p>
            <a:r>
              <a:rPr lang="th-TH" sz="3200" dirty="0" smtClean="0"/>
              <a:t>เข้าไปแก้ไขไฟล์ </a:t>
            </a:r>
            <a:r>
              <a:rPr lang="en-US" sz="3200" dirty="0" smtClean="0"/>
              <a:t>routes</a:t>
            </a:r>
          </a:p>
          <a:p>
            <a:endParaRPr lang="en-US" sz="3200" dirty="0" smtClean="0"/>
          </a:p>
          <a:p>
            <a:r>
              <a:rPr lang="th-TH" dirty="0"/>
              <a:t>เข้า</a:t>
            </a:r>
            <a:r>
              <a:rPr lang="en-US" dirty="0"/>
              <a:t> localhost:3000 </a:t>
            </a:r>
            <a:r>
              <a:rPr lang="th-TH" dirty="0"/>
              <a:t>เพื่อดูว่าหน้าเว็บใช้งานได้หรือไม่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708400"/>
            <a:ext cx="3943350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เข้าไปแก้ไขไฟล์ตกแต่งเว็บให้สวยงาม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Edit app/views/</a:t>
            </a:r>
            <a:r>
              <a:rPr lang="en-US" sz="3200" dirty="0" err="1"/>
              <a:t>static_pages</a:t>
            </a:r>
            <a:r>
              <a:rPr lang="en-US" sz="3200" dirty="0"/>
              <a:t>/</a:t>
            </a:r>
            <a:r>
              <a:rPr lang="en-US" sz="3200" dirty="0" err="1"/>
              <a:t>home.html.erb</a:t>
            </a:r>
            <a:r>
              <a:rPr lang="en-US" sz="3200" dirty="0"/>
              <a:t>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/kingsong1.html.erb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 kingsong2.html.erb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 </a:t>
            </a:r>
            <a:r>
              <a:rPr lang="en-US" sz="3200" dirty="0" smtClean="0"/>
              <a:t>kingsong3.html.erb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43636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แก้ไขไฟล์ </a:t>
            </a:r>
            <a:r>
              <a:rPr lang="en-US" dirty="0"/>
              <a:t>Readme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93" y="3090863"/>
            <a:ext cx="6221413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</a:t>
            </a:r>
            <a:r>
              <a:rPr lang="th-TH" dirty="0" smtClean="0"/>
              <a:t>ขึ้น </a:t>
            </a:r>
            <a:r>
              <a:rPr lang="en-US" dirty="0" smtClean="0"/>
              <a:t>git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git add –A </a:t>
            </a:r>
            <a:endParaRPr lang="en-US" sz="3200" dirty="0" smtClean="0"/>
          </a:p>
          <a:p>
            <a:r>
              <a:rPr lang="en-US" sz="3200" dirty="0"/>
              <a:t> git commit -m "Finish static pages" </a:t>
            </a:r>
            <a:endParaRPr lang="en-US" sz="3200" dirty="0" smtClean="0"/>
          </a:p>
          <a:p>
            <a:r>
              <a:rPr lang="en-US" sz="3200" dirty="0"/>
              <a:t> git checkout master </a:t>
            </a:r>
            <a:endParaRPr lang="en-US" sz="3200" dirty="0" smtClean="0"/>
          </a:p>
          <a:p>
            <a:r>
              <a:rPr lang="en-US" sz="3200" dirty="0"/>
              <a:t> git merge static-pages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7795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 </a:t>
            </a:r>
            <a:r>
              <a:rPr lang="th-TH" dirty="0"/>
              <a:t>ขึ้น </a:t>
            </a:r>
            <a:r>
              <a:rPr lang="en-US" dirty="0" smtClean="0"/>
              <a:t>git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git </a:t>
            </a:r>
            <a:r>
              <a:rPr lang="en-US" sz="3200" dirty="0"/>
              <a:t>push </a:t>
            </a:r>
            <a:endParaRPr lang="en-US" sz="3200" dirty="0" smtClean="0"/>
          </a:p>
          <a:p>
            <a:r>
              <a:rPr lang="en-US" sz="3200" dirty="0"/>
              <a:t>git push heroku </a:t>
            </a:r>
            <a:endParaRPr lang="en-US" sz="3200" dirty="0" smtClean="0"/>
          </a:p>
          <a:p>
            <a:r>
              <a:rPr lang="en-US" sz="3200" dirty="0" smtClean="0"/>
              <a:t>git </a:t>
            </a:r>
            <a:r>
              <a:rPr lang="en-US" sz="3200" dirty="0"/>
              <a:t>checkout –b presentation </a:t>
            </a:r>
            <a:endParaRPr lang="en-US" sz="32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78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</a:t>
            </a:r>
            <a:r>
              <a:rPr lang="en-US" dirty="0" smtClean="0"/>
              <a:t> </a:t>
            </a:r>
            <a:r>
              <a:rPr lang="en-US" dirty="0"/>
              <a:t>powerpoint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th-TH" sz="3200" dirty="0" smtClean="0"/>
              <a:t>แก้ไข</a:t>
            </a:r>
            <a:r>
              <a:rPr lang="en-US" sz="3200" dirty="0" smtClean="0"/>
              <a:t> </a:t>
            </a:r>
            <a:r>
              <a:rPr lang="en-US" sz="3200" dirty="0"/>
              <a:t>powerpoint </a:t>
            </a:r>
            <a:r>
              <a:rPr lang="th-TH" sz="3200" dirty="0" smtClean="0"/>
              <a:t>และบันทึกชื่อไฟล์ </a:t>
            </a:r>
            <a:r>
              <a:rPr lang="en-US" sz="3200" dirty="0" smtClean="0"/>
              <a:t>presentation.ppt </a:t>
            </a:r>
          </a:p>
          <a:p>
            <a:r>
              <a:rPr lang="en-US" sz="3200" dirty="0"/>
              <a:t> git add –A </a:t>
            </a:r>
            <a:endParaRPr lang="en-US" sz="3200" dirty="0" smtClean="0"/>
          </a:p>
          <a:p>
            <a:r>
              <a:rPr lang="en-US" sz="3200" dirty="0"/>
              <a:t> git commit -m "Finish presentation" </a:t>
            </a:r>
            <a:endParaRPr lang="en-US" sz="3200" dirty="0" smtClean="0"/>
          </a:p>
          <a:p>
            <a:r>
              <a:rPr lang="en-US" sz="3200" dirty="0"/>
              <a:t> git checkout master </a:t>
            </a:r>
            <a:endParaRPr lang="en-US" sz="3200" dirty="0" smtClean="0"/>
          </a:p>
          <a:p>
            <a:r>
              <a:rPr lang="en-US" sz="3200" dirty="0"/>
              <a:t> git merge presentation </a:t>
            </a:r>
            <a:endParaRPr lang="en-US" sz="3200" dirty="0" smtClean="0"/>
          </a:p>
          <a:p>
            <a:r>
              <a:rPr lang="en-US" sz="3200" dirty="0"/>
              <a:t> git push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442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ทำการติดตั้ง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th-TH" sz="3200" dirty="0" smtClean="0"/>
              <a:t>ดาวน์โหลด </a:t>
            </a:r>
            <a:r>
              <a:rPr lang="en-US" sz="3200" dirty="0" smtClean="0"/>
              <a:t>Git-2.9.3-rebase-i-64-bit</a:t>
            </a:r>
            <a:endParaRPr lang="th-TH" sz="3200" dirty="0" smtClean="0"/>
          </a:p>
          <a:p>
            <a:r>
              <a:rPr lang="en-US" sz="3200" dirty="0" smtClean="0"/>
              <a:t>2. </a:t>
            </a:r>
            <a:r>
              <a:rPr lang="th-TH" sz="3200" dirty="0" smtClean="0"/>
              <a:t>ดาวน์โหลด </a:t>
            </a:r>
            <a:r>
              <a:rPr lang="en-US" sz="3200" dirty="0" smtClean="0"/>
              <a:t>heroku-toolbelt.exe</a:t>
            </a:r>
            <a:endParaRPr lang="th-TH" sz="3200" dirty="0" smtClean="0"/>
          </a:p>
          <a:p>
            <a:r>
              <a:rPr lang="en-US" sz="3200" dirty="0" smtClean="0"/>
              <a:t>3. </a:t>
            </a:r>
            <a:r>
              <a:rPr lang="th-TH" sz="3200" dirty="0" smtClean="0"/>
              <a:t>ดาวน์โหลด </a:t>
            </a:r>
            <a:r>
              <a:rPr lang="en-US" sz="3200" dirty="0"/>
              <a:t>railsinstaller-3.2.0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14372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เข้า </a:t>
            </a:r>
            <a:r>
              <a:rPr lang="en-US" dirty="0" smtClean="0"/>
              <a:t>git bash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cd</a:t>
            </a:r>
            <a:r>
              <a:rPr lang="en-US" sz="3200" dirty="0"/>
              <a:t> </a:t>
            </a:r>
            <a:r>
              <a:rPr lang="en-US" sz="3200" dirty="0" smtClean="0"/>
              <a:t>~</a:t>
            </a:r>
          </a:p>
          <a:p>
            <a:r>
              <a:rPr lang="en-US" sz="3200" dirty="0" smtClean="0"/>
              <a:t>cd Desktop</a:t>
            </a:r>
          </a:p>
          <a:p>
            <a:r>
              <a:rPr lang="en-US" sz="3200" dirty="0"/>
              <a:t>rails new kingsong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8564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h-TH" dirty="0" smtClean="0"/>
              <a:t>แก้ไข </a:t>
            </a:r>
            <a:r>
              <a:rPr lang="en-US" dirty="0" err="1"/>
              <a:t>Gemfile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570163"/>
            <a:ext cx="5842000" cy="3317875"/>
          </a:xfrm>
        </p:spPr>
      </p:pic>
    </p:spTree>
    <p:extLst>
      <p:ext uri="{BB962C8B-B14F-4D97-AF65-F5344CB8AC3E}">
        <p14:creationId xmlns:p14="http://schemas.microsoft.com/office/powerpoint/2010/main" val="32458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กลับมาที่ </a:t>
            </a:r>
            <a:r>
              <a:rPr lang="en-US" dirty="0" smtClean="0"/>
              <a:t>git bash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d kingsong</a:t>
            </a:r>
          </a:p>
          <a:p>
            <a:r>
              <a:rPr lang="en-US" sz="3200" dirty="0"/>
              <a:t>gem sources –a http://rubygems.org </a:t>
            </a:r>
            <a:endParaRPr lang="en-US" sz="3200" dirty="0" smtClean="0"/>
          </a:p>
          <a:p>
            <a:r>
              <a:rPr lang="en-US" sz="3200" dirty="0"/>
              <a:t>answer y </a:t>
            </a:r>
            <a:endParaRPr lang="en-US" sz="3200" dirty="0" smtClean="0"/>
          </a:p>
          <a:p>
            <a:r>
              <a:rPr lang="en-US" sz="3200" dirty="0"/>
              <a:t>gem install bundler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6857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กลับมาที่ </a:t>
            </a:r>
            <a:r>
              <a:rPr lang="en-US" dirty="0"/>
              <a:t>git </a:t>
            </a:r>
            <a:r>
              <a:rPr lang="en-US" dirty="0" smtClean="0"/>
              <a:t>bash</a:t>
            </a:r>
            <a:r>
              <a:rPr lang="th-TH" dirty="0" smtClean="0"/>
              <a:t>(ต่อ)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bundle install --without production </a:t>
            </a:r>
            <a:endParaRPr lang="en-US" sz="3200" dirty="0" smtClean="0"/>
          </a:p>
          <a:p>
            <a:r>
              <a:rPr lang="en-US" sz="3200" dirty="0"/>
              <a:t> bundle show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bundle </a:t>
            </a:r>
            <a:r>
              <a:rPr lang="en-US" sz="3200" dirty="0"/>
              <a:t>update </a:t>
            </a:r>
            <a:endParaRPr lang="en-US" sz="3200" dirty="0" smtClean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72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ทำการรัน </a:t>
            </a:r>
            <a:r>
              <a:rPr lang="en-US" dirty="0" smtClean="0"/>
              <a:t>rails server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rails </a:t>
            </a:r>
            <a:r>
              <a:rPr lang="en-US" sz="3200" dirty="0" smtClean="0"/>
              <a:t>server</a:t>
            </a:r>
          </a:p>
          <a:p>
            <a:r>
              <a:rPr lang="en-US" sz="3200" dirty="0"/>
              <a:t> </a:t>
            </a:r>
            <a:r>
              <a:rPr lang="th-TH" sz="3200" dirty="0" smtClean="0"/>
              <a:t>เข้า </a:t>
            </a:r>
            <a:r>
              <a:rPr lang="en-US" sz="3200" dirty="0" smtClean="0"/>
              <a:t>localhost:3000 </a:t>
            </a:r>
            <a:r>
              <a:rPr lang="th-TH" sz="3200" dirty="0" smtClean="0"/>
              <a:t>เพื่อดูว่า </a:t>
            </a:r>
            <a:r>
              <a:rPr lang="en-US" sz="3200" dirty="0" smtClean="0"/>
              <a:t>rails </a:t>
            </a:r>
            <a:r>
              <a:rPr lang="th-TH" sz="3200" dirty="0" smtClean="0"/>
              <a:t>ใช้ได้หรือไม่</a:t>
            </a:r>
            <a:endParaRPr lang="en-US" sz="3200" dirty="0" smtClean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1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สร้าง </a:t>
            </a:r>
            <a:r>
              <a:rPr lang="en-US" dirty="0" smtClean="0"/>
              <a:t>repo </a:t>
            </a:r>
            <a:r>
              <a:rPr lang="th-TH" dirty="0" smtClean="0"/>
              <a:t>ที่ </a:t>
            </a:r>
            <a:r>
              <a:rPr lang="en-US" dirty="0" err="1" smtClean="0"/>
              <a:t>github</a:t>
            </a:r>
            <a:endParaRPr lang="th-TH" dirty="0"/>
          </a:p>
        </p:txBody>
      </p:sp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76" y="2557463"/>
            <a:ext cx="5594847" cy="3317875"/>
          </a:xfrm>
        </p:spPr>
      </p:pic>
    </p:spTree>
    <p:extLst>
      <p:ext uri="{BB962C8B-B14F-4D97-AF65-F5344CB8AC3E}">
        <p14:creationId xmlns:p14="http://schemas.microsoft.com/office/powerpoint/2010/main" val="152143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</a:t>
            </a:r>
            <a:r>
              <a:rPr lang="th-TH" dirty="0" smtClean="0"/>
              <a:t>ขึ้น </a:t>
            </a:r>
            <a:r>
              <a:rPr lang="en-US" dirty="0" smtClean="0"/>
              <a:t>git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git config --global user.name "your username" </a:t>
            </a:r>
            <a:endParaRPr lang="en-US" sz="3200" dirty="0" smtClean="0"/>
          </a:p>
          <a:p>
            <a:r>
              <a:rPr lang="en-US" sz="3200" dirty="0"/>
              <a:t>git config --global user.email "your email" </a:t>
            </a:r>
            <a:endParaRPr lang="en-US" sz="3200" dirty="0" smtClean="0"/>
          </a:p>
          <a:p>
            <a:r>
              <a:rPr lang="en-US" sz="3200" dirty="0"/>
              <a:t> git init </a:t>
            </a:r>
            <a:endParaRPr lang="en-US" sz="3200" dirty="0" smtClean="0"/>
          </a:p>
          <a:p>
            <a:r>
              <a:rPr lang="en-US" sz="3200" dirty="0"/>
              <a:t>git add –A </a:t>
            </a:r>
            <a:endParaRPr lang="en-US" sz="3200" dirty="0" smtClean="0"/>
          </a:p>
          <a:p>
            <a:r>
              <a:rPr lang="en-US" sz="3200" dirty="0" smtClean="0"/>
              <a:t>git </a:t>
            </a:r>
            <a:r>
              <a:rPr lang="en-US" sz="3200" dirty="0"/>
              <a:t>status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7537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ชีวภาพ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ชีวภาพ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ชีวภาพ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305</Words>
  <Application>Microsoft Office PowerPoint</Application>
  <PresentationFormat>แบบจอกว้าง</PresentationFormat>
  <Paragraphs>65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2" baseType="lpstr">
      <vt:lpstr>Angsana New</vt:lpstr>
      <vt:lpstr>Arial</vt:lpstr>
      <vt:lpstr>Cordia New</vt:lpstr>
      <vt:lpstr>Garamond</vt:lpstr>
      <vt:lpstr>ชีวภาพ</vt:lpstr>
      <vt:lpstr>ขั้นตอนการทำเว็บด้วย  Rails framework </vt:lpstr>
      <vt:lpstr>ทำการติดตั้ง</vt:lpstr>
      <vt:lpstr>เข้า git bash</vt:lpstr>
      <vt:lpstr>แก้ไข Gemfile    </vt:lpstr>
      <vt:lpstr>กลับมาที่ git bash</vt:lpstr>
      <vt:lpstr>กลับมาที่ git bash(ต่อ)</vt:lpstr>
      <vt:lpstr>ทำการรัน rails server</vt:lpstr>
      <vt:lpstr>สร้าง repo ที่ github</vt:lpstr>
      <vt:lpstr>Push ขึ้น git</vt:lpstr>
      <vt:lpstr>Push ขึ้น git (ต่อ)</vt:lpstr>
      <vt:lpstr>Login เข้า heroku</vt:lpstr>
      <vt:lpstr>ทำการสร้าง StaticPages</vt:lpstr>
      <vt:lpstr>เข้าไปแก้ไขไฟล์ตกแต่งเว็บให้สวยงาม</vt:lpstr>
      <vt:lpstr>แก้ไขไฟล์ Readme</vt:lpstr>
      <vt:lpstr>Push ขึ้น git</vt:lpstr>
      <vt:lpstr>Push ขึ้น git (ต่อ)</vt:lpstr>
      <vt:lpstr>ทำ powerpoint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ขั้นตอนการทำเว็บด้วย  Rails framework </dc:title>
  <dc:creator>Admin</dc:creator>
  <cp:lastModifiedBy>Admin</cp:lastModifiedBy>
  <cp:revision>1</cp:revision>
  <dcterms:created xsi:type="dcterms:W3CDTF">2017-05-17T21:56:28Z</dcterms:created>
  <dcterms:modified xsi:type="dcterms:W3CDTF">2017-05-17T21:58:58Z</dcterms:modified>
</cp:coreProperties>
</file>