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63" r:id="rId6"/>
    <p:sldId id="257" r:id="rId7"/>
    <p:sldId id="258" r:id="rId8"/>
    <p:sldId id="259" r:id="rId9"/>
    <p:sldId id="264" r:id="rId10"/>
    <p:sldId id="262" r:id="rId11"/>
    <p:sldId id="271" r:id="rId12"/>
    <p:sldId id="272" r:id="rId13"/>
    <p:sldId id="273" r:id="rId14"/>
    <p:sldId id="261" r:id="rId15"/>
    <p:sldId id="260" r:id="rId16"/>
    <p:sldId id="270" r:id="rId17"/>
    <p:sldId id="269" r:id="rId18"/>
    <p:sldId id="274" r:id="rId19"/>
    <p:sldId id="285" r:id="rId20"/>
    <p:sldId id="275" r:id="rId21"/>
    <p:sldId id="276" r:id="rId22"/>
    <p:sldId id="277" r:id="rId23"/>
    <p:sldId id="286" r:id="rId24"/>
    <p:sldId id="278" r:id="rId25"/>
    <p:sldId id="279" r:id="rId26"/>
    <p:sldId id="288" r:id="rId27"/>
    <p:sldId id="280" r:id="rId28"/>
    <p:sldId id="281" r:id="rId29"/>
    <p:sldId id="289" r:id="rId30"/>
    <p:sldId id="282" r:id="rId31"/>
    <p:sldId id="283" r:id="rId32"/>
    <p:sldId id="284" r:id="rId33"/>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354212-CC27-402D-917C-763D36D715E2}">
          <p14:sldIdLst>
            <p14:sldId id="256"/>
          </p14:sldIdLst>
        </p14:section>
        <p14:section name="Project Ideation" id="{CF41FDE7-C845-4F56-A878-EFB1B7E047B9}">
          <p14:sldIdLst>
            <p14:sldId id="263"/>
            <p14:sldId id="257"/>
            <p14:sldId id="258"/>
            <p14:sldId id="259"/>
          </p14:sldIdLst>
        </p14:section>
        <p14:section name="Project Proposal" id="{2D50F324-4F4A-4742-BC38-D3709C72CD11}">
          <p14:sldIdLst>
            <p14:sldId id="264"/>
            <p14:sldId id="262"/>
            <p14:sldId id="271"/>
            <p14:sldId id="272"/>
            <p14:sldId id="273"/>
          </p14:sldIdLst>
        </p14:section>
        <p14:section name="Weekly Progress Tracker" id="{C88567F8-11CC-40A2-9B2D-E452A74BA8D9}">
          <p14:sldIdLst>
            <p14:sldId id="261"/>
            <p14:sldId id="260"/>
            <p14:sldId id="270"/>
            <p14:sldId id="269"/>
            <p14:sldId id="274"/>
            <p14:sldId id="285"/>
            <p14:sldId id="275"/>
            <p14:sldId id="276"/>
            <p14:sldId id="277"/>
            <p14:sldId id="286"/>
            <p14:sldId id="278"/>
            <p14:sldId id="279"/>
            <p14:sldId id="288"/>
            <p14:sldId id="280"/>
            <p14:sldId id="281"/>
            <p14:sldId id="289"/>
            <p14:sldId id="282"/>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B68CF-A355-4680-9F42-D784DB611B91}" v="3" dt="2023-04-21T07:46:01.901"/>
  </p1510:revLst>
</p1510:revInfo>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56" autoAdjust="0"/>
    <p:restoredTop sz="94598" autoAdjust="0"/>
  </p:normalViewPr>
  <p:slideViewPr>
    <p:cSldViewPr snapToGrid="0">
      <p:cViewPr varScale="1">
        <p:scale>
          <a:sx n="83" d="100"/>
          <a:sy n="83" d="100"/>
        </p:scale>
        <p:origin x="77" y="13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McGill" userId="dd16da71-3ed3-4bf8-8fc0-f31917f261e0" providerId="ADAL" clId="{A43B68CF-A355-4680-9F42-D784DB611B91}"/>
    <pc:docChg chg="custSel modSld">
      <pc:chgData name="Mark McGill" userId="dd16da71-3ed3-4bf8-8fc0-f31917f261e0" providerId="ADAL" clId="{A43B68CF-A355-4680-9F42-D784DB611B91}" dt="2023-04-21T07:50:38.768" v="273" actId="14100"/>
      <pc:docMkLst>
        <pc:docMk/>
      </pc:docMkLst>
      <pc:sldChg chg="modSp mod">
        <pc:chgData name="Mark McGill" userId="dd16da71-3ed3-4bf8-8fc0-f31917f261e0" providerId="ADAL" clId="{A43B68CF-A355-4680-9F42-D784DB611B91}" dt="2023-04-21T07:50:25.017" v="272" actId="404"/>
        <pc:sldMkLst>
          <pc:docMk/>
          <pc:sldMk cId="2396690488" sldId="259"/>
        </pc:sldMkLst>
        <pc:spChg chg="mod">
          <ac:chgData name="Mark McGill" userId="dd16da71-3ed3-4bf8-8fc0-f31917f261e0" providerId="ADAL" clId="{A43B68CF-A355-4680-9F42-D784DB611B91}" dt="2023-04-21T07:50:25.017" v="272" actId="404"/>
          <ac:spMkLst>
            <pc:docMk/>
            <pc:sldMk cId="2396690488" sldId="259"/>
            <ac:spMk id="2" creationId="{AF90AA2D-25A7-46C9-F593-F2EBAB5DB3AE}"/>
          </ac:spMkLst>
        </pc:spChg>
      </pc:sldChg>
      <pc:sldChg chg="modSp mod">
        <pc:chgData name="Mark McGill" userId="dd16da71-3ed3-4bf8-8fc0-f31917f261e0" providerId="ADAL" clId="{A43B68CF-A355-4680-9F42-D784DB611B91}" dt="2023-04-21T07:50:38.768" v="273" actId="14100"/>
        <pc:sldMkLst>
          <pc:docMk/>
          <pc:sldMk cId="33601918" sldId="260"/>
        </pc:sldMkLst>
        <pc:spChg chg="mod">
          <ac:chgData name="Mark McGill" userId="dd16da71-3ed3-4bf8-8fc0-f31917f261e0" providerId="ADAL" clId="{A43B68CF-A355-4680-9F42-D784DB611B91}" dt="2023-04-21T07:50:38.768" v="273" actId="14100"/>
          <ac:spMkLst>
            <pc:docMk/>
            <pc:sldMk cId="33601918" sldId="260"/>
            <ac:spMk id="2" creationId="{626352A4-0061-EAC4-A49C-D0FF5598595F}"/>
          </ac:spMkLst>
        </pc:spChg>
      </pc:sldChg>
      <pc:sldChg chg="modSp mod">
        <pc:chgData name="Mark McGill" userId="dd16da71-3ed3-4bf8-8fc0-f31917f261e0" providerId="ADAL" clId="{A43B68CF-A355-4680-9F42-D784DB611B91}" dt="2023-04-21T07:47:21.196" v="267" actId="20577"/>
        <pc:sldMkLst>
          <pc:docMk/>
          <pc:sldMk cId="1208710207" sldId="261"/>
        </pc:sldMkLst>
        <pc:spChg chg="mod">
          <ac:chgData name="Mark McGill" userId="dd16da71-3ed3-4bf8-8fc0-f31917f261e0" providerId="ADAL" clId="{A43B68CF-A355-4680-9F42-D784DB611B91}" dt="2023-04-21T07:47:21.196" v="267" actId="20577"/>
          <ac:spMkLst>
            <pc:docMk/>
            <pc:sldMk cId="1208710207" sldId="261"/>
            <ac:spMk id="9" creationId="{7DD4E425-84D7-3EE1-2CBD-D97F711716E8}"/>
          </ac:spMkLst>
        </pc:spChg>
      </pc:sldChg>
      <pc:sldChg chg="modSp mod">
        <pc:chgData name="Mark McGill" userId="dd16da71-3ed3-4bf8-8fc0-f31917f261e0" providerId="ADAL" clId="{A43B68CF-A355-4680-9F42-D784DB611B91}" dt="2023-04-21T07:43:00.542" v="126" actId="20577"/>
        <pc:sldMkLst>
          <pc:docMk/>
          <pc:sldMk cId="210012519" sldId="264"/>
        </pc:sldMkLst>
        <pc:spChg chg="mod">
          <ac:chgData name="Mark McGill" userId="dd16da71-3ed3-4bf8-8fc0-f31917f261e0" providerId="ADAL" clId="{A43B68CF-A355-4680-9F42-D784DB611B91}" dt="2023-04-21T07:43:00.542" v="126" actId="20577"/>
          <ac:spMkLst>
            <pc:docMk/>
            <pc:sldMk cId="210012519" sldId="264"/>
            <ac:spMk id="10" creationId="{76E28DFF-8B39-AEEC-9EF0-C4890196BF18}"/>
          </ac:spMkLst>
        </pc:spChg>
      </pc:sldChg>
      <pc:sldChg chg="addSp modSp mod">
        <pc:chgData name="Mark McGill" userId="dd16da71-3ed3-4bf8-8fc0-f31917f261e0" providerId="ADAL" clId="{A43B68CF-A355-4680-9F42-D784DB611B91}" dt="2023-04-21T07:46:11.238" v="130" actId="1076"/>
        <pc:sldMkLst>
          <pc:docMk/>
          <pc:sldMk cId="184730265" sldId="273"/>
        </pc:sldMkLst>
        <pc:spChg chg="add mod">
          <ac:chgData name="Mark McGill" userId="dd16da71-3ed3-4bf8-8fc0-f31917f261e0" providerId="ADAL" clId="{A43B68CF-A355-4680-9F42-D784DB611B91}" dt="2023-04-21T07:46:11.238" v="130" actId="1076"/>
          <ac:spMkLst>
            <pc:docMk/>
            <pc:sldMk cId="184730265" sldId="273"/>
            <ac:spMk id="3" creationId="{EB89670C-0169-7BE4-D5B9-E036933FBF2F}"/>
          </ac:spMkLst>
        </pc:spChg>
      </pc:sldChg>
    </pc:docChg>
  </pc:docChgLst>
  <pc:docChgLst>
    <pc:chgData name="Mark McGill" userId="dd16da71-3ed3-4bf8-8fc0-f31917f261e0" providerId="ADAL" clId="{6C12757C-1975-4DDB-AAE4-D867F169B325}"/>
    <pc:docChg chg="undo custSel addSld delSld modSld sldOrd modMainMaster addSection modSection">
      <pc:chgData name="Mark McGill" userId="dd16da71-3ed3-4bf8-8fc0-f31917f261e0" providerId="ADAL" clId="{6C12757C-1975-4DDB-AAE4-D867F169B325}" dt="2023-04-19T08:28:56.338" v="5927" actId="113"/>
      <pc:docMkLst>
        <pc:docMk/>
      </pc:docMkLst>
      <pc:sldChg chg="addSp delSp modSp mod">
        <pc:chgData name="Mark McGill" userId="dd16da71-3ed3-4bf8-8fc0-f31917f261e0" providerId="ADAL" clId="{6C12757C-1975-4DDB-AAE4-D867F169B325}" dt="2023-04-11T12:28:28.972" v="3203" actId="113"/>
        <pc:sldMkLst>
          <pc:docMk/>
          <pc:sldMk cId="2720718388" sldId="256"/>
        </pc:sldMkLst>
        <pc:spChg chg="del">
          <ac:chgData name="Mark McGill" userId="dd16da71-3ed3-4bf8-8fc0-f31917f261e0" providerId="ADAL" clId="{6C12757C-1975-4DDB-AAE4-D867F169B325}" dt="2023-04-11T10:38:59.591" v="832" actId="478"/>
          <ac:spMkLst>
            <pc:docMk/>
            <pc:sldMk cId="2720718388" sldId="256"/>
            <ac:spMk id="3" creationId="{6123CD21-A314-BC63-D096-094EC3996DF7}"/>
          </ac:spMkLst>
        </pc:spChg>
        <pc:spChg chg="mod">
          <ac:chgData name="Mark McGill" userId="dd16da71-3ed3-4bf8-8fc0-f31917f261e0" providerId="ADAL" clId="{6C12757C-1975-4DDB-AAE4-D867F169B325}" dt="2023-04-11T12:28:28.972" v="3203" actId="113"/>
          <ac:spMkLst>
            <pc:docMk/>
            <pc:sldMk cId="2720718388" sldId="256"/>
            <ac:spMk id="7" creationId="{98D150CF-F888-48EA-89E8-311ED5E9161B}"/>
          </ac:spMkLst>
        </pc:spChg>
        <pc:spChg chg="mod">
          <ac:chgData name="Mark McGill" userId="dd16da71-3ed3-4bf8-8fc0-f31917f261e0" providerId="ADAL" clId="{6C12757C-1975-4DDB-AAE4-D867F169B325}" dt="2023-04-11T11:05:10.214" v="2500" actId="20577"/>
          <ac:spMkLst>
            <pc:docMk/>
            <pc:sldMk cId="2720718388" sldId="256"/>
            <ac:spMk id="8" creationId="{6BBE0348-1527-4055-BA8A-E2754222743D}"/>
          </ac:spMkLst>
        </pc:spChg>
        <pc:picChg chg="add mod">
          <ac:chgData name="Mark McGill" userId="dd16da71-3ed3-4bf8-8fc0-f31917f261e0" providerId="ADAL" clId="{6C12757C-1975-4DDB-AAE4-D867F169B325}" dt="2023-04-11T11:05:01.769" v="2499" actId="1076"/>
          <ac:picMkLst>
            <pc:docMk/>
            <pc:sldMk cId="2720718388" sldId="256"/>
            <ac:picMk id="4" creationId="{D99FF78D-8B0A-66BE-DEC0-5267966D6379}"/>
          </ac:picMkLst>
        </pc:picChg>
      </pc:sldChg>
      <pc:sldChg chg="modSp mod">
        <pc:chgData name="Mark McGill" userId="dd16da71-3ed3-4bf8-8fc0-f31917f261e0" providerId="ADAL" clId="{6C12757C-1975-4DDB-AAE4-D867F169B325}" dt="2023-04-11T12:27:29.280" v="3200" actId="113"/>
        <pc:sldMkLst>
          <pc:docMk/>
          <pc:sldMk cId="830559104" sldId="257"/>
        </pc:sldMkLst>
        <pc:spChg chg="mod">
          <ac:chgData name="Mark McGill" userId="dd16da71-3ed3-4bf8-8fc0-f31917f261e0" providerId="ADAL" clId="{6C12757C-1975-4DDB-AAE4-D867F169B325}" dt="2023-04-11T12:27:29.280" v="3200" actId="113"/>
          <ac:spMkLst>
            <pc:docMk/>
            <pc:sldMk cId="830559104" sldId="257"/>
            <ac:spMk id="2" creationId="{3659B377-6D85-FC78-40F7-0707A03873D6}"/>
          </ac:spMkLst>
        </pc:spChg>
      </pc:sldChg>
      <pc:sldChg chg="modSp mod">
        <pc:chgData name="Mark McGill" userId="dd16da71-3ed3-4bf8-8fc0-f31917f261e0" providerId="ADAL" clId="{6C12757C-1975-4DDB-AAE4-D867F169B325}" dt="2023-04-19T08:28:56.338" v="5927" actId="113"/>
        <pc:sldMkLst>
          <pc:docMk/>
          <pc:sldMk cId="2093735202" sldId="258"/>
        </pc:sldMkLst>
        <pc:spChg chg="mod">
          <ac:chgData name="Mark McGill" userId="dd16da71-3ed3-4bf8-8fc0-f31917f261e0" providerId="ADAL" clId="{6C12757C-1975-4DDB-AAE4-D867F169B325}" dt="2023-04-11T12:27:26.187" v="3199" actId="113"/>
          <ac:spMkLst>
            <pc:docMk/>
            <pc:sldMk cId="2093735202" sldId="258"/>
            <ac:spMk id="2" creationId="{AF90AA2D-25A7-46C9-F593-F2EBAB5DB3AE}"/>
          </ac:spMkLst>
        </pc:spChg>
        <pc:graphicFrameChg chg="mod modGraphic">
          <ac:chgData name="Mark McGill" userId="dd16da71-3ed3-4bf8-8fc0-f31917f261e0" providerId="ADAL" clId="{6C12757C-1975-4DDB-AAE4-D867F169B325}" dt="2023-04-19T08:28:56.338" v="5927" actId="113"/>
          <ac:graphicFrameMkLst>
            <pc:docMk/>
            <pc:sldMk cId="2093735202" sldId="258"/>
            <ac:graphicFrameMk id="9" creationId="{7A7E9184-57CE-7898-D87A-6BDB51484CD8}"/>
          </ac:graphicFrameMkLst>
        </pc:graphicFrameChg>
      </pc:sldChg>
      <pc:sldChg chg="modSp mod ord">
        <pc:chgData name="Mark McGill" userId="dd16da71-3ed3-4bf8-8fc0-f31917f261e0" providerId="ADAL" clId="{6C12757C-1975-4DDB-AAE4-D867F169B325}" dt="2023-04-13T11:28:12.038" v="3903"/>
        <pc:sldMkLst>
          <pc:docMk/>
          <pc:sldMk cId="2396690488" sldId="259"/>
        </pc:sldMkLst>
        <pc:spChg chg="mod">
          <ac:chgData name="Mark McGill" userId="dd16da71-3ed3-4bf8-8fc0-f31917f261e0" providerId="ADAL" clId="{6C12757C-1975-4DDB-AAE4-D867F169B325}" dt="2023-04-11T12:26:58.220" v="3185" actId="113"/>
          <ac:spMkLst>
            <pc:docMk/>
            <pc:sldMk cId="2396690488" sldId="259"/>
            <ac:spMk id="2" creationId="{AF90AA2D-25A7-46C9-F593-F2EBAB5DB3AE}"/>
          </ac:spMkLst>
        </pc:spChg>
        <pc:spChg chg="mod">
          <ac:chgData name="Mark McGill" userId="dd16da71-3ed3-4bf8-8fc0-f31917f261e0" providerId="ADAL" clId="{6C12757C-1975-4DDB-AAE4-D867F169B325}" dt="2023-04-11T11:03:57.466" v="2486" actId="313"/>
          <ac:spMkLst>
            <pc:docMk/>
            <pc:sldMk cId="2396690488" sldId="259"/>
            <ac:spMk id="4" creationId="{33A75528-8967-3D92-324E-168BF7AD1278}"/>
          </ac:spMkLst>
        </pc:spChg>
      </pc:sldChg>
      <pc:sldChg chg="delSp modSp mod">
        <pc:chgData name="Mark McGill" userId="dd16da71-3ed3-4bf8-8fc0-f31917f261e0" providerId="ADAL" clId="{6C12757C-1975-4DDB-AAE4-D867F169B325}" dt="2023-04-13T16:01:10.966" v="5366" actId="20577"/>
        <pc:sldMkLst>
          <pc:docMk/>
          <pc:sldMk cId="33601918" sldId="260"/>
        </pc:sldMkLst>
        <pc:spChg chg="mod">
          <ac:chgData name="Mark McGill" userId="dd16da71-3ed3-4bf8-8fc0-f31917f261e0" providerId="ADAL" clId="{6C12757C-1975-4DDB-AAE4-D867F169B325}" dt="2023-04-11T10:41:21.910" v="1026" actId="20577"/>
          <ac:spMkLst>
            <pc:docMk/>
            <pc:sldMk cId="33601918" sldId="260"/>
            <ac:spMk id="2" creationId="{626352A4-0061-EAC4-A49C-D0FF5598595F}"/>
          </ac:spMkLst>
        </pc:spChg>
        <pc:spChg chg="del">
          <ac:chgData name="Mark McGill" userId="dd16da71-3ed3-4bf8-8fc0-f31917f261e0" providerId="ADAL" clId="{6C12757C-1975-4DDB-AAE4-D867F169B325}" dt="2023-04-11T10:41:06.309" v="988" actId="478"/>
          <ac:spMkLst>
            <pc:docMk/>
            <pc:sldMk cId="33601918" sldId="260"/>
            <ac:spMk id="4" creationId="{AE2EBCBC-D614-D2F8-8843-A7CEAC5E7D59}"/>
          </ac:spMkLst>
        </pc:spChg>
        <pc:spChg chg="del">
          <ac:chgData name="Mark McGill" userId="dd16da71-3ed3-4bf8-8fc0-f31917f261e0" providerId="ADAL" clId="{6C12757C-1975-4DDB-AAE4-D867F169B325}" dt="2023-04-11T10:41:06.927" v="989" actId="478"/>
          <ac:spMkLst>
            <pc:docMk/>
            <pc:sldMk cId="33601918" sldId="260"/>
            <ac:spMk id="5" creationId="{404BBE57-A26D-2BF6-B0FB-4AB7A4AA066F}"/>
          </ac:spMkLst>
        </pc:spChg>
        <pc:spChg chg="mod">
          <ac:chgData name="Mark McGill" userId="dd16da71-3ed3-4bf8-8fc0-f31917f261e0" providerId="ADAL" clId="{6C12757C-1975-4DDB-AAE4-D867F169B325}" dt="2023-04-13T16:01:10.966" v="5366" actId="20577"/>
          <ac:spMkLst>
            <pc:docMk/>
            <pc:sldMk cId="33601918" sldId="260"/>
            <ac:spMk id="6" creationId="{609C6F56-19C0-41A9-4E86-1084B0B915A5}"/>
          </ac:spMkLst>
        </pc:spChg>
      </pc:sldChg>
      <pc:sldChg chg="addSp delSp modSp new mod modClrScheme chgLayout">
        <pc:chgData name="Mark McGill" userId="dd16da71-3ed3-4bf8-8fc0-f31917f261e0" providerId="ADAL" clId="{6C12757C-1975-4DDB-AAE4-D867F169B325}" dt="2023-04-13T16:02:19.765" v="5456" actId="20577"/>
        <pc:sldMkLst>
          <pc:docMk/>
          <pc:sldMk cId="1208710207" sldId="261"/>
        </pc:sldMkLst>
        <pc:spChg chg="del mod ord">
          <ac:chgData name="Mark McGill" userId="dd16da71-3ed3-4bf8-8fc0-f31917f261e0" providerId="ADAL" clId="{6C12757C-1975-4DDB-AAE4-D867F169B325}" dt="2023-04-11T10:31:29.688" v="1" actId="700"/>
          <ac:spMkLst>
            <pc:docMk/>
            <pc:sldMk cId="1208710207" sldId="261"/>
            <ac:spMk id="2" creationId="{A38C346B-9BE9-64A8-D91C-B2E816698D69}"/>
          </ac:spMkLst>
        </pc:spChg>
        <pc:spChg chg="mod ord">
          <ac:chgData name="Mark McGill" userId="dd16da71-3ed3-4bf8-8fc0-f31917f261e0" providerId="ADAL" clId="{6C12757C-1975-4DDB-AAE4-D867F169B325}" dt="2023-04-11T10:31:29.688" v="1" actId="700"/>
          <ac:spMkLst>
            <pc:docMk/>
            <pc:sldMk cId="1208710207" sldId="261"/>
            <ac:spMk id="3" creationId="{9E42562E-88D0-4647-538F-EE96652117C8}"/>
          </ac:spMkLst>
        </pc:spChg>
        <pc:spChg chg="del mod ord">
          <ac:chgData name="Mark McGill" userId="dd16da71-3ed3-4bf8-8fc0-f31917f261e0" providerId="ADAL" clId="{6C12757C-1975-4DDB-AAE4-D867F169B325}" dt="2023-04-11T10:31:29.688" v="1" actId="700"/>
          <ac:spMkLst>
            <pc:docMk/>
            <pc:sldMk cId="1208710207" sldId="261"/>
            <ac:spMk id="4" creationId="{4CCB9DEF-81CD-C596-BA5D-AB52EDF2D9AD}"/>
          </ac:spMkLst>
        </pc:spChg>
        <pc:spChg chg="del mod ord">
          <ac:chgData name="Mark McGill" userId="dd16da71-3ed3-4bf8-8fc0-f31917f261e0" providerId="ADAL" clId="{6C12757C-1975-4DDB-AAE4-D867F169B325}" dt="2023-04-11T10:31:29.688" v="1" actId="700"/>
          <ac:spMkLst>
            <pc:docMk/>
            <pc:sldMk cId="1208710207" sldId="261"/>
            <ac:spMk id="5" creationId="{440AB6F7-1961-0F98-154E-FCDA7C38AD84}"/>
          </ac:spMkLst>
        </pc:spChg>
        <pc:spChg chg="del mod ord">
          <ac:chgData name="Mark McGill" userId="dd16da71-3ed3-4bf8-8fc0-f31917f261e0" providerId="ADAL" clId="{6C12757C-1975-4DDB-AAE4-D867F169B325}" dt="2023-04-11T10:31:29.688" v="1" actId="700"/>
          <ac:spMkLst>
            <pc:docMk/>
            <pc:sldMk cId="1208710207" sldId="261"/>
            <ac:spMk id="6" creationId="{727027E0-D0F5-B5BD-4E56-BDE0E9D812D3}"/>
          </ac:spMkLst>
        </pc:spChg>
        <pc:spChg chg="mod ord">
          <ac:chgData name="Mark McGill" userId="dd16da71-3ed3-4bf8-8fc0-f31917f261e0" providerId="ADAL" clId="{6C12757C-1975-4DDB-AAE4-D867F169B325}" dt="2023-04-11T10:31:29.688" v="1" actId="700"/>
          <ac:spMkLst>
            <pc:docMk/>
            <pc:sldMk cId="1208710207" sldId="261"/>
            <ac:spMk id="7" creationId="{E38EBD45-FE79-C6C1-5551-B293D5976663}"/>
          </ac:spMkLst>
        </pc:spChg>
        <pc:spChg chg="mod ord">
          <ac:chgData name="Mark McGill" userId="dd16da71-3ed3-4bf8-8fc0-f31917f261e0" providerId="ADAL" clId="{6C12757C-1975-4DDB-AAE4-D867F169B325}" dt="2023-04-11T10:31:29.688" v="1" actId="700"/>
          <ac:spMkLst>
            <pc:docMk/>
            <pc:sldMk cId="1208710207" sldId="261"/>
            <ac:spMk id="8" creationId="{FA99872F-7A78-BEF4-60F2-F493068B68ED}"/>
          </ac:spMkLst>
        </pc:spChg>
        <pc:spChg chg="add mod ord">
          <ac:chgData name="Mark McGill" userId="dd16da71-3ed3-4bf8-8fc0-f31917f261e0" providerId="ADAL" clId="{6C12757C-1975-4DDB-AAE4-D867F169B325}" dt="2023-04-13T16:02:19.765" v="5456" actId="20577"/>
          <ac:spMkLst>
            <pc:docMk/>
            <pc:sldMk cId="1208710207" sldId="261"/>
            <ac:spMk id="9" creationId="{7DD4E425-84D7-3EE1-2CBD-D97F711716E8}"/>
          </ac:spMkLst>
        </pc:spChg>
        <pc:spChg chg="add del mod ord">
          <ac:chgData name="Mark McGill" userId="dd16da71-3ed3-4bf8-8fc0-f31917f261e0" providerId="ADAL" clId="{6C12757C-1975-4DDB-AAE4-D867F169B325}" dt="2023-04-11T10:49:42.278" v="1413" actId="478"/>
          <ac:spMkLst>
            <pc:docMk/>
            <pc:sldMk cId="1208710207" sldId="261"/>
            <ac:spMk id="10" creationId="{76E28DFF-8B39-AEEC-9EF0-C4890196BF18}"/>
          </ac:spMkLst>
        </pc:spChg>
        <pc:spChg chg="add del mod ord">
          <ac:chgData name="Mark McGill" userId="dd16da71-3ed3-4bf8-8fc0-f31917f261e0" providerId="ADAL" clId="{6C12757C-1975-4DDB-AAE4-D867F169B325}" dt="2023-04-11T10:32:09.388" v="3" actId="478"/>
          <ac:spMkLst>
            <pc:docMk/>
            <pc:sldMk cId="1208710207" sldId="261"/>
            <ac:spMk id="11" creationId="{4F7AEF6C-DE15-4D5B-1A9E-328B55AC428A}"/>
          </ac:spMkLst>
        </pc:spChg>
        <pc:spChg chg="add del mod ord">
          <ac:chgData name="Mark McGill" userId="dd16da71-3ed3-4bf8-8fc0-f31917f261e0" providerId="ADAL" clId="{6C12757C-1975-4DDB-AAE4-D867F169B325}" dt="2023-04-11T10:32:10.178" v="4" actId="478"/>
          <ac:spMkLst>
            <pc:docMk/>
            <pc:sldMk cId="1208710207" sldId="261"/>
            <ac:spMk id="12" creationId="{3674508A-30C7-4325-DAB2-FBA53927AB84}"/>
          </ac:spMkLst>
        </pc:spChg>
        <pc:spChg chg="add del mod ord">
          <ac:chgData name="Mark McGill" userId="dd16da71-3ed3-4bf8-8fc0-f31917f261e0" providerId="ADAL" clId="{6C12757C-1975-4DDB-AAE4-D867F169B325}" dt="2023-04-11T10:32:08.765" v="2" actId="478"/>
          <ac:spMkLst>
            <pc:docMk/>
            <pc:sldMk cId="1208710207" sldId="261"/>
            <ac:spMk id="13" creationId="{B126A73A-8A77-99E4-5C6F-92630E1D2834}"/>
          </ac:spMkLst>
        </pc:spChg>
      </pc:sldChg>
      <pc:sldChg chg="modSp add del mod">
        <pc:chgData name="Mark McGill" userId="dd16da71-3ed3-4bf8-8fc0-f31917f261e0" providerId="ADAL" clId="{6C12757C-1975-4DDB-AAE4-D867F169B325}" dt="2023-04-11T10:33:15.155" v="30" actId="47"/>
        <pc:sldMkLst>
          <pc:docMk/>
          <pc:sldMk cId="1507533293" sldId="262"/>
        </pc:sldMkLst>
        <pc:spChg chg="mod">
          <ac:chgData name="Mark McGill" userId="dd16da71-3ed3-4bf8-8fc0-f31917f261e0" providerId="ADAL" clId="{6C12757C-1975-4DDB-AAE4-D867F169B325}" dt="2023-04-11T10:32:46.017" v="16" actId="27636"/>
          <ac:spMkLst>
            <pc:docMk/>
            <pc:sldMk cId="1507533293" sldId="262"/>
            <ac:spMk id="2" creationId="{AF90AA2D-25A7-46C9-F593-F2EBAB5DB3AE}"/>
          </ac:spMkLst>
        </pc:spChg>
      </pc:sldChg>
      <pc:sldChg chg="addSp delSp modSp add mod">
        <pc:chgData name="Mark McGill" userId="dd16da71-3ed3-4bf8-8fc0-f31917f261e0" providerId="ADAL" clId="{6C12757C-1975-4DDB-AAE4-D867F169B325}" dt="2023-04-11T12:28:16.981" v="3202" actId="113"/>
        <pc:sldMkLst>
          <pc:docMk/>
          <pc:sldMk cId="3401954713" sldId="262"/>
        </pc:sldMkLst>
        <pc:spChg chg="mod">
          <ac:chgData name="Mark McGill" userId="dd16da71-3ed3-4bf8-8fc0-f31917f261e0" providerId="ADAL" clId="{6C12757C-1975-4DDB-AAE4-D867F169B325}" dt="2023-04-11T12:28:16.981" v="3202" actId="113"/>
          <ac:spMkLst>
            <pc:docMk/>
            <pc:sldMk cId="3401954713" sldId="262"/>
            <ac:spMk id="2" creationId="{AF90AA2D-25A7-46C9-F593-F2EBAB5DB3AE}"/>
          </ac:spMkLst>
        </pc:spChg>
        <pc:spChg chg="del">
          <ac:chgData name="Mark McGill" userId="dd16da71-3ed3-4bf8-8fc0-f31917f261e0" providerId="ADAL" clId="{6C12757C-1975-4DDB-AAE4-D867F169B325}" dt="2023-04-11T10:37:20.621" v="665" actId="478"/>
          <ac:spMkLst>
            <pc:docMk/>
            <pc:sldMk cId="3401954713" sldId="262"/>
            <ac:spMk id="3" creationId="{33EA29CF-57AF-EEEF-18B4-7287E18ADAAC}"/>
          </ac:spMkLst>
        </pc:spChg>
        <pc:spChg chg="del">
          <ac:chgData name="Mark McGill" userId="dd16da71-3ed3-4bf8-8fc0-f31917f261e0" providerId="ADAL" clId="{6C12757C-1975-4DDB-AAE4-D867F169B325}" dt="2023-04-11T10:33:41.039" v="58" actId="478"/>
          <ac:spMkLst>
            <pc:docMk/>
            <pc:sldMk cId="3401954713" sldId="262"/>
            <ac:spMk id="4" creationId="{33A75528-8967-3D92-324E-168BF7AD1278}"/>
          </ac:spMkLst>
        </pc:spChg>
        <pc:spChg chg="add del mod">
          <ac:chgData name="Mark McGill" userId="dd16da71-3ed3-4bf8-8fc0-f31917f261e0" providerId="ADAL" clId="{6C12757C-1975-4DDB-AAE4-D867F169B325}" dt="2023-04-11T10:36:30.382" v="505" actId="478"/>
          <ac:spMkLst>
            <pc:docMk/>
            <pc:sldMk cId="3401954713" sldId="262"/>
            <ac:spMk id="6" creationId="{D33B1C89-4322-6481-79E2-1D956836265A}"/>
          </ac:spMkLst>
        </pc:spChg>
        <pc:graphicFrameChg chg="add mod modGraphic">
          <ac:chgData name="Mark McGill" userId="dd16da71-3ed3-4bf8-8fc0-f31917f261e0" providerId="ADAL" clId="{6C12757C-1975-4DDB-AAE4-D867F169B325}" dt="2023-04-11T11:04:42.043" v="2496" actId="113"/>
          <ac:graphicFrameMkLst>
            <pc:docMk/>
            <pc:sldMk cId="3401954713" sldId="262"/>
            <ac:graphicFrameMk id="9" creationId="{1FC1C45D-1408-4A98-C30D-5D1EB98BC97A}"/>
          </ac:graphicFrameMkLst>
        </pc:graphicFrameChg>
      </pc:sldChg>
      <pc:sldChg chg="modSp add mod">
        <pc:chgData name="Mark McGill" userId="dd16da71-3ed3-4bf8-8fc0-f31917f261e0" providerId="ADAL" clId="{6C12757C-1975-4DDB-AAE4-D867F169B325}" dt="2023-04-11T11:02:22.774" v="2162" actId="113"/>
        <pc:sldMkLst>
          <pc:docMk/>
          <pc:sldMk cId="3046544150" sldId="263"/>
        </pc:sldMkLst>
        <pc:spChg chg="mod">
          <ac:chgData name="Mark McGill" userId="dd16da71-3ed3-4bf8-8fc0-f31917f261e0" providerId="ADAL" clId="{6C12757C-1975-4DDB-AAE4-D867F169B325}" dt="2023-04-11T10:37:52.709" v="730" actId="20577"/>
          <ac:spMkLst>
            <pc:docMk/>
            <pc:sldMk cId="3046544150" sldId="263"/>
            <ac:spMk id="9" creationId="{7DD4E425-84D7-3EE1-2CBD-D97F711716E8}"/>
          </ac:spMkLst>
        </pc:spChg>
        <pc:spChg chg="mod">
          <ac:chgData name="Mark McGill" userId="dd16da71-3ed3-4bf8-8fc0-f31917f261e0" providerId="ADAL" clId="{6C12757C-1975-4DDB-AAE4-D867F169B325}" dt="2023-04-11T11:02:22.774" v="2162" actId="113"/>
          <ac:spMkLst>
            <pc:docMk/>
            <pc:sldMk cId="3046544150" sldId="263"/>
            <ac:spMk id="10" creationId="{76E28DFF-8B39-AEEC-9EF0-C4890196BF18}"/>
          </ac:spMkLst>
        </pc:spChg>
      </pc:sldChg>
      <pc:sldChg chg="modSp add mod">
        <pc:chgData name="Mark McGill" userId="dd16da71-3ed3-4bf8-8fc0-f31917f261e0" providerId="ADAL" clId="{6C12757C-1975-4DDB-AAE4-D867F169B325}" dt="2023-04-11T12:28:06.691" v="3201" actId="21"/>
        <pc:sldMkLst>
          <pc:docMk/>
          <pc:sldMk cId="210012519" sldId="264"/>
        </pc:sldMkLst>
        <pc:spChg chg="mod">
          <ac:chgData name="Mark McGill" userId="dd16da71-3ed3-4bf8-8fc0-f31917f261e0" providerId="ADAL" clId="{6C12757C-1975-4DDB-AAE4-D867F169B325}" dt="2023-04-11T10:38:23.478" v="790" actId="20577"/>
          <ac:spMkLst>
            <pc:docMk/>
            <pc:sldMk cId="210012519" sldId="264"/>
            <ac:spMk id="9" creationId="{7DD4E425-84D7-3EE1-2CBD-D97F711716E8}"/>
          </ac:spMkLst>
        </pc:spChg>
        <pc:spChg chg="mod">
          <ac:chgData name="Mark McGill" userId="dd16da71-3ed3-4bf8-8fc0-f31917f261e0" providerId="ADAL" clId="{6C12757C-1975-4DDB-AAE4-D867F169B325}" dt="2023-04-11T12:28:06.691" v="3201" actId="21"/>
          <ac:spMkLst>
            <pc:docMk/>
            <pc:sldMk cId="210012519" sldId="264"/>
            <ac:spMk id="10" creationId="{76E28DFF-8B39-AEEC-9EF0-C4890196BF18}"/>
          </ac:spMkLst>
        </pc:spChg>
      </pc:sldChg>
      <pc:sldChg chg="addSp modSp add del mod">
        <pc:chgData name="Mark McGill" userId="dd16da71-3ed3-4bf8-8fc0-f31917f261e0" providerId="ADAL" clId="{6C12757C-1975-4DDB-AAE4-D867F169B325}" dt="2023-04-13T15:57:30.375" v="5005" actId="47"/>
        <pc:sldMkLst>
          <pc:docMk/>
          <pc:sldMk cId="1132562530" sldId="265"/>
        </pc:sldMkLst>
        <pc:spChg chg="add mod">
          <ac:chgData name="Mark McGill" userId="dd16da71-3ed3-4bf8-8fc0-f31917f261e0" providerId="ADAL" clId="{6C12757C-1975-4DDB-AAE4-D867F169B325}" dt="2023-04-11T10:49:18.279" v="1410" actId="20577"/>
          <ac:spMkLst>
            <pc:docMk/>
            <pc:sldMk cId="1132562530" sldId="265"/>
            <ac:spMk id="4" creationId="{0FDF0C6E-E36D-AE4D-51AA-4AE8D6AF2CA0}"/>
          </ac:spMkLst>
        </pc:spChg>
        <pc:spChg chg="mod">
          <ac:chgData name="Mark McGill" userId="dd16da71-3ed3-4bf8-8fc0-f31917f261e0" providerId="ADAL" clId="{6C12757C-1975-4DDB-AAE4-D867F169B325}" dt="2023-04-11T10:47:36.707" v="1194" actId="20577"/>
          <ac:spMkLst>
            <pc:docMk/>
            <pc:sldMk cId="1132562530" sldId="265"/>
            <ac:spMk id="7" creationId="{E38EBD45-FE79-C6C1-5551-B293D5976663}"/>
          </ac:spMkLst>
        </pc:spChg>
        <pc:spChg chg="mod">
          <ac:chgData name="Mark McGill" userId="dd16da71-3ed3-4bf8-8fc0-f31917f261e0" providerId="ADAL" clId="{6C12757C-1975-4DDB-AAE4-D867F169B325}" dt="2023-04-11T10:42:27.420" v="1053" actId="20577"/>
          <ac:spMkLst>
            <pc:docMk/>
            <pc:sldMk cId="1132562530" sldId="265"/>
            <ac:spMk id="9" creationId="{7DD4E425-84D7-3EE1-2CBD-D97F711716E8}"/>
          </ac:spMkLst>
        </pc:spChg>
        <pc:spChg chg="mod">
          <ac:chgData name="Mark McGill" userId="dd16da71-3ed3-4bf8-8fc0-f31917f261e0" providerId="ADAL" clId="{6C12757C-1975-4DDB-AAE4-D867F169B325}" dt="2023-04-11T10:49:04.186" v="1377" actId="113"/>
          <ac:spMkLst>
            <pc:docMk/>
            <pc:sldMk cId="1132562530" sldId="265"/>
            <ac:spMk id="10" creationId="{76E28DFF-8B39-AEEC-9EF0-C4890196BF18}"/>
          </ac:spMkLst>
        </pc:spChg>
      </pc:sldChg>
      <pc:sldChg chg="addSp delSp modSp new del mod modClrScheme chgLayout">
        <pc:chgData name="Mark McGill" userId="dd16da71-3ed3-4bf8-8fc0-f31917f261e0" providerId="ADAL" clId="{6C12757C-1975-4DDB-AAE4-D867F169B325}" dt="2023-04-13T15:57:30.375" v="5005" actId="47"/>
        <pc:sldMkLst>
          <pc:docMk/>
          <pc:sldMk cId="1346296570" sldId="266"/>
        </pc:sldMkLst>
        <pc:spChg chg="del mod ord">
          <ac:chgData name="Mark McGill" userId="dd16da71-3ed3-4bf8-8fc0-f31917f261e0" providerId="ADAL" clId="{6C12757C-1975-4DDB-AAE4-D867F169B325}" dt="2023-04-11T10:42:44.740" v="1055" actId="700"/>
          <ac:spMkLst>
            <pc:docMk/>
            <pc:sldMk cId="1346296570" sldId="266"/>
            <ac:spMk id="2" creationId="{F38185E9-957B-6121-77C7-52A9B1B779D5}"/>
          </ac:spMkLst>
        </pc:spChg>
        <pc:spChg chg="del mod ord">
          <ac:chgData name="Mark McGill" userId="dd16da71-3ed3-4bf8-8fc0-f31917f261e0" providerId="ADAL" clId="{6C12757C-1975-4DDB-AAE4-D867F169B325}" dt="2023-04-11T10:42:44.740" v="1055" actId="700"/>
          <ac:spMkLst>
            <pc:docMk/>
            <pc:sldMk cId="1346296570" sldId="266"/>
            <ac:spMk id="3" creationId="{3F8D8400-8DD3-7015-00AE-7DEAA508F1F5}"/>
          </ac:spMkLst>
        </pc:spChg>
        <pc:spChg chg="del">
          <ac:chgData name="Mark McGill" userId="dd16da71-3ed3-4bf8-8fc0-f31917f261e0" providerId="ADAL" clId="{6C12757C-1975-4DDB-AAE4-D867F169B325}" dt="2023-04-11T10:42:44.740" v="1055" actId="700"/>
          <ac:spMkLst>
            <pc:docMk/>
            <pc:sldMk cId="1346296570" sldId="266"/>
            <ac:spMk id="4" creationId="{131A48CE-5957-FBDD-3610-E053A9215B36}"/>
          </ac:spMkLst>
        </pc:spChg>
        <pc:spChg chg="del mod ord">
          <ac:chgData name="Mark McGill" userId="dd16da71-3ed3-4bf8-8fc0-f31917f261e0" providerId="ADAL" clId="{6C12757C-1975-4DDB-AAE4-D867F169B325}" dt="2023-04-11T10:43:06.103" v="1061" actId="478"/>
          <ac:spMkLst>
            <pc:docMk/>
            <pc:sldMk cId="1346296570" sldId="266"/>
            <ac:spMk id="5" creationId="{F38CDC41-F1EF-EDA2-83A2-136948E1DD4E}"/>
          </ac:spMkLst>
        </pc:spChg>
        <pc:spChg chg="del">
          <ac:chgData name="Mark McGill" userId="dd16da71-3ed3-4bf8-8fc0-f31917f261e0" providerId="ADAL" clId="{6C12757C-1975-4DDB-AAE4-D867F169B325}" dt="2023-04-11T10:42:44.740" v="1055" actId="700"/>
          <ac:spMkLst>
            <pc:docMk/>
            <pc:sldMk cId="1346296570" sldId="266"/>
            <ac:spMk id="6" creationId="{9A5E00D4-83C5-71BC-40DD-86E667585CC8}"/>
          </ac:spMkLst>
        </pc:spChg>
        <pc:spChg chg="del">
          <ac:chgData name="Mark McGill" userId="dd16da71-3ed3-4bf8-8fc0-f31917f261e0" providerId="ADAL" clId="{6C12757C-1975-4DDB-AAE4-D867F169B325}" dt="2023-04-11T10:42:44.740" v="1055" actId="700"/>
          <ac:spMkLst>
            <pc:docMk/>
            <pc:sldMk cId="1346296570" sldId="266"/>
            <ac:spMk id="7" creationId="{0EC1FC2A-2450-6409-AAE8-F1CC32B9712C}"/>
          </ac:spMkLst>
        </pc:spChg>
        <pc:spChg chg="del mod ord">
          <ac:chgData name="Mark McGill" userId="dd16da71-3ed3-4bf8-8fc0-f31917f261e0" providerId="ADAL" clId="{6C12757C-1975-4DDB-AAE4-D867F169B325}" dt="2023-04-11T10:43:07.461" v="1062" actId="478"/>
          <ac:spMkLst>
            <pc:docMk/>
            <pc:sldMk cId="1346296570" sldId="266"/>
            <ac:spMk id="8" creationId="{2CD97A94-EBA4-B212-297E-068C697EB9DD}"/>
          </ac:spMkLst>
        </pc:spChg>
        <pc:spChg chg="del mod ord">
          <ac:chgData name="Mark McGill" userId="dd16da71-3ed3-4bf8-8fc0-f31917f261e0" providerId="ADAL" clId="{6C12757C-1975-4DDB-AAE4-D867F169B325}" dt="2023-04-11T10:43:09.015" v="1063" actId="478"/>
          <ac:spMkLst>
            <pc:docMk/>
            <pc:sldMk cId="1346296570" sldId="266"/>
            <ac:spMk id="9" creationId="{420D2BF8-00DF-2642-E94F-7DDB9D64BA14}"/>
          </ac:spMkLst>
        </pc:spChg>
        <pc:spChg chg="add mod ord">
          <ac:chgData name="Mark McGill" userId="dd16da71-3ed3-4bf8-8fc0-f31917f261e0" providerId="ADAL" clId="{6C12757C-1975-4DDB-AAE4-D867F169B325}" dt="2023-04-11T10:45:58.678" v="1090" actId="20577"/>
          <ac:spMkLst>
            <pc:docMk/>
            <pc:sldMk cId="1346296570" sldId="266"/>
            <ac:spMk id="10" creationId="{2A3F7BA8-8ADF-DB1B-F000-B03C6F739E31}"/>
          </ac:spMkLst>
        </pc:spChg>
        <pc:spChg chg="add del mod ord">
          <ac:chgData name="Mark McGill" userId="dd16da71-3ed3-4bf8-8fc0-f31917f261e0" providerId="ADAL" clId="{6C12757C-1975-4DDB-AAE4-D867F169B325}" dt="2023-04-11T10:42:47.788" v="1057" actId="478"/>
          <ac:spMkLst>
            <pc:docMk/>
            <pc:sldMk cId="1346296570" sldId="266"/>
            <ac:spMk id="11" creationId="{27711716-AF96-3917-C543-7130E5D5F6EF}"/>
          </ac:spMkLst>
        </pc:spChg>
        <pc:graphicFrameChg chg="add mod modGraphic">
          <ac:chgData name="Mark McGill" userId="dd16da71-3ed3-4bf8-8fc0-f31917f261e0" providerId="ADAL" clId="{6C12757C-1975-4DDB-AAE4-D867F169B325}" dt="2023-04-11T10:45:36.014" v="1082" actId="113"/>
          <ac:graphicFrameMkLst>
            <pc:docMk/>
            <pc:sldMk cId="1346296570" sldId="266"/>
            <ac:graphicFrameMk id="12" creationId="{9CA8888A-EA29-98A0-7554-E980AB0839F9}"/>
          </ac:graphicFrameMkLst>
        </pc:graphicFrameChg>
      </pc:sldChg>
      <pc:sldChg chg="addSp delSp modSp new del mod">
        <pc:chgData name="Mark McGill" userId="dd16da71-3ed3-4bf8-8fc0-f31917f261e0" providerId="ADAL" clId="{6C12757C-1975-4DDB-AAE4-D867F169B325}" dt="2023-04-13T15:57:30.375" v="5005" actId="47"/>
        <pc:sldMkLst>
          <pc:docMk/>
          <pc:sldMk cId="1593799297" sldId="267"/>
        </pc:sldMkLst>
        <pc:spChg chg="mod">
          <ac:chgData name="Mark McGill" userId="dd16da71-3ed3-4bf8-8fc0-f31917f261e0" providerId="ADAL" clId="{6C12757C-1975-4DDB-AAE4-D867F169B325}" dt="2023-04-11T10:51:13.145" v="1432" actId="404"/>
          <ac:spMkLst>
            <pc:docMk/>
            <pc:sldMk cId="1593799297" sldId="267"/>
            <ac:spMk id="2" creationId="{78634F34-4186-B4CB-2D0D-9B9A50AA090A}"/>
          </ac:spMkLst>
        </pc:spChg>
        <pc:spChg chg="mod">
          <ac:chgData name="Mark McGill" userId="dd16da71-3ed3-4bf8-8fc0-f31917f261e0" providerId="ADAL" clId="{6C12757C-1975-4DDB-AAE4-D867F169B325}" dt="2023-04-11T10:50:59.686" v="1428" actId="27636"/>
          <ac:spMkLst>
            <pc:docMk/>
            <pc:sldMk cId="1593799297" sldId="267"/>
            <ac:spMk id="3" creationId="{017EBCD5-3DD4-9A9D-5D7A-DE682158EDE6}"/>
          </ac:spMkLst>
        </pc:spChg>
        <pc:spChg chg="del">
          <ac:chgData name="Mark McGill" userId="dd16da71-3ed3-4bf8-8fc0-f31917f261e0" providerId="ADAL" clId="{6C12757C-1975-4DDB-AAE4-D867F169B325}" dt="2023-04-11T10:50:19.447" v="1420" actId="478"/>
          <ac:spMkLst>
            <pc:docMk/>
            <pc:sldMk cId="1593799297" sldId="267"/>
            <ac:spMk id="4" creationId="{9F10630A-C5F1-E6B5-05B7-4FB1EE785DDE}"/>
          </ac:spMkLst>
        </pc:spChg>
        <pc:graphicFrameChg chg="add mod modGraphic">
          <ac:chgData name="Mark McGill" userId="dd16da71-3ed3-4bf8-8fc0-f31917f261e0" providerId="ADAL" clId="{6C12757C-1975-4DDB-AAE4-D867F169B325}" dt="2023-04-11T10:50:37.219" v="1421" actId="207"/>
          <ac:graphicFrameMkLst>
            <pc:docMk/>
            <pc:sldMk cId="1593799297" sldId="267"/>
            <ac:graphicFrameMk id="7" creationId="{4AA9043F-B494-1C9B-4E5B-4B96B53AC3F5}"/>
          </ac:graphicFrameMkLst>
        </pc:graphicFrameChg>
      </pc:sldChg>
      <pc:sldChg chg="addSp modSp add del mod">
        <pc:chgData name="Mark McGill" userId="dd16da71-3ed3-4bf8-8fc0-f31917f261e0" providerId="ADAL" clId="{6C12757C-1975-4DDB-AAE4-D867F169B325}" dt="2023-04-13T15:58:58.108" v="5043" actId="47"/>
        <pc:sldMkLst>
          <pc:docMk/>
          <pc:sldMk cId="2978864362" sldId="268"/>
        </pc:sldMkLst>
        <pc:spChg chg="add mod">
          <ac:chgData name="Mark McGill" userId="dd16da71-3ed3-4bf8-8fc0-f31917f261e0" providerId="ADAL" clId="{6C12757C-1975-4DDB-AAE4-D867F169B325}" dt="2023-04-11T11:02:02.385" v="2160" actId="20577"/>
          <ac:spMkLst>
            <pc:docMk/>
            <pc:sldMk cId="2978864362" sldId="268"/>
            <ac:spMk id="2" creationId="{60B3FCD4-35EC-4CAE-100C-CAE07F6CC45A}"/>
          </ac:spMkLst>
        </pc:spChg>
        <pc:spChg chg="add mod">
          <ac:chgData name="Mark McGill" userId="dd16da71-3ed3-4bf8-8fc0-f31917f261e0" providerId="ADAL" clId="{6C12757C-1975-4DDB-AAE4-D867F169B325}" dt="2023-04-11T11:07:40.789" v="2563" actId="20577"/>
          <ac:spMkLst>
            <pc:docMk/>
            <pc:sldMk cId="2978864362" sldId="268"/>
            <ac:spMk id="4" creationId="{3BF703A6-2818-3924-026D-4F7C7CDBF771}"/>
          </ac:spMkLst>
        </pc:spChg>
        <pc:spChg chg="mod">
          <ac:chgData name="Mark McGill" userId="dd16da71-3ed3-4bf8-8fc0-f31917f261e0" providerId="ADAL" clId="{6C12757C-1975-4DDB-AAE4-D867F169B325}" dt="2023-04-11T10:51:44.580" v="1456" actId="20577"/>
          <ac:spMkLst>
            <pc:docMk/>
            <pc:sldMk cId="2978864362" sldId="268"/>
            <ac:spMk id="9" creationId="{7DD4E425-84D7-3EE1-2CBD-D97F711716E8}"/>
          </ac:spMkLst>
        </pc:spChg>
      </pc:sldChg>
      <pc:sldChg chg="addSp delSp modSp new mod ord modClrScheme chgLayout">
        <pc:chgData name="Mark McGill" userId="dd16da71-3ed3-4bf8-8fc0-f31917f261e0" providerId="ADAL" clId="{6C12757C-1975-4DDB-AAE4-D867F169B325}" dt="2023-04-13T15:44:21.713" v="3967" actId="20577"/>
        <pc:sldMkLst>
          <pc:docMk/>
          <pc:sldMk cId="3210287188" sldId="269"/>
        </pc:sldMkLst>
        <pc:spChg chg="del mod ord">
          <ac:chgData name="Mark McGill" userId="dd16da71-3ed3-4bf8-8fc0-f31917f261e0" providerId="ADAL" clId="{6C12757C-1975-4DDB-AAE4-D867F169B325}" dt="2023-04-11T10:52:05.325" v="1458" actId="700"/>
          <ac:spMkLst>
            <pc:docMk/>
            <pc:sldMk cId="3210287188" sldId="269"/>
            <ac:spMk id="2" creationId="{6C11CB3E-51AF-2B01-340B-70BD2F2A0B2B}"/>
          </ac:spMkLst>
        </pc:spChg>
        <pc:spChg chg="del mod ord">
          <ac:chgData name="Mark McGill" userId="dd16da71-3ed3-4bf8-8fc0-f31917f261e0" providerId="ADAL" clId="{6C12757C-1975-4DDB-AAE4-D867F169B325}" dt="2023-04-11T10:52:05.325" v="1458" actId="700"/>
          <ac:spMkLst>
            <pc:docMk/>
            <pc:sldMk cId="3210287188" sldId="269"/>
            <ac:spMk id="3" creationId="{42D287A2-81E9-24ED-C395-A2844C09E00D}"/>
          </ac:spMkLst>
        </pc:spChg>
        <pc:spChg chg="del">
          <ac:chgData name="Mark McGill" userId="dd16da71-3ed3-4bf8-8fc0-f31917f261e0" providerId="ADAL" clId="{6C12757C-1975-4DDB-AAE4-D867F169B325}" dt="2023-04-11T10:52:05.325" v="1458" actId="700"/>
          <ac:spMkLst>
            <pc:docMk/>
            <pc:sldMk cId="3210287188" sldId="269"/>
            <ac:spMk id="4" creationId="{97522EC2-FFC0-D4F5-7080-84E1FFECBCBF}"/>
          </ac:spMkLst>
        </pc:spChg>
        <pc:spChg chg="del mod ord">
          <ac:chgData name="Mark McGill" userId="dd16da71-3ed3-4bf8-8fc0-f31917f261e0" providerId="ADAL" clId="{6C12757C-1975-4DDB-AAE4-D867F169B325}" dt="2023-04-11T10:52:59.659" v="1472" actId="478"/>
          <ac:spMkLst>
            <pc:docMk/>
            <pc:sldMk cId="3210287188" sldId="269"/>
            <ac:spMk id="5" creationId="{EE97F9B0-DD84-BDE9-F559-010BE809CF2F}"/>
          </ac:spMkLst>
        </pc:spChg>
        <pc:spChg chg="del">
          <ac:chgData name="Mark McGill" userId="dd16da71-3ed3-4bf8-8fc0-f31917f261e0" providerId="ADAL" clId="{6C12757C-1975-4DDB-AAE4-D867F169B325}" dt="2023-04-11T10:52:05.325" v="1458" actId="700"/>
          <ac:spMkLst>
            <pc:docMk/>
            <pc:sldMk cId="3210287188" sldId="269"/>
            <ac:spMk id="6" creationId="{4F7EAE78-FC06-D174-2DD3-276C18B659DF}"/>
          </ac:spMkLst>
        </pc:spChg>
        <pc:spChg chg="del">
          <ac:chgData name="Mark McGill" userId="dd16da71-3ed3-4bf8-8fc0-f31917f261e0" providerId="ADAL" clId="{6C12757C-1975-4DDB-AAE4-D867F169B325}" dt="2023-04-11T10:52:05.325" v="1458" actId="700"/>
          <ac:spMkLst>
            <pc:docMk/>
            <pc:sldMk cId="3210287188" sldId="269"/>
            <ac:spMk id="7" creationId="{1A833E5C-1C73-BF2E-2448-BCA8D286E891}"/>
          </ac:spMkLst>
        </pc:spChg>
        <pc:spChg chg="del mod ord">
          <ac:chgData name="Mark McGill" userId="dd16da71-3ed3-4bf8-8fc0-f31917f261e0" providerId="ADAL" clId="{6C12757C-1975-4DDB-AAE4-D867F169B325}" dt="2023-04-11T10:53:59.955" v="1483" actId="478"/>
          <ac:spMkLst>
            <pc:docMk/>
            <pc:sldMk cId="3210287188" sldId="269"/>
            <ac:spMk id="8" creationId="{3D3C7661-087B-EC64-9CFD-2C063D90206F}"/>
          </ac:spMkLst>
        </pc:spChg>
        <pc:spChg chg="del mod ord">
          <ac:chgData name="Mark McGill" userId="dd16da71-3ed3-4bf8-8fc0-f31917f261e0" providerId="ADAL" clId="{6C12757C-1975-4DDB-AAE4-D867F169B325}" dt="2023-04-11T10:54:02.607" v="1484" actId="478"/>
          <ac:spMkLst>
            <pc:docMk/>
            <pc:sldMk cId="3210287188" sldId="269"/>
            <ac:spMk id="9" creationId="{1B9A6E2C-7410-3A2E-2C1E-2F3E67742CC1}"/>
          </ac:spMkLst>
        </pc:spChg>
        <pc:spChg chg="add mod ord">
          <ac:chgData name="Mark McGill" userId="dd16da71-3ed3-4bf8-8fc0-f31917f261e0" providerId="ADAL" clId="{6C12757C-1975-4DDB-AAE4-D867F169B325}" dt="2023-04-13T15:44:21.713" v="3967" actId="20577"/>
          <ac:spMkLst>
            <pc:docMk/>
            <pc:sldMk cId="3210287188" sldId="269"/>
            <ac:spMk id="10" creationId="{7420BA4E-ACE5-DC2E-7FA0-93F32493D162}"/>
          </ac:spMkLst>
        </pc:spChg>
        <pc:spChg chg="add del mod ord">
          <ac:chgData name="Mark McGill" userId="dd16da71-3ed3-4bf8-8fc0-f31917f261e0" providerId="ADAL" clId="{6C12757C-1975-4DDB-AAE4-D867F169B325}" dt="2023-04-11T10:52:07.539" v="1460" actId="478"/>
          <ac:spMkLst>
            <pc:docMk/>
            <pc:sldMk cId="3210287188" sldId="269"/>
            <ac:spMk id="11" creationId="{EC4F6139-BE24-D7A8-FDC2-B5DC6D793840}"/>
          </ac:spMkLst>
        </pc:spChg>
        <pc:spChg chg="add mod">
          <ac:chgData name="Mark McGill" userId="dd16da71-3ed3-4bf8-8fc0-f31917f261e0" providerId="ADAL" clId="{6C12757C-1975-4DDB-AAE4-D867F169B325}" dt="2023-04-11T10:56:05.994" v="1544" actId="1076"/>
          <ac:spMkLst>
            <pc:docMk/>
            <pc:sldMk cId="3210287188" sldId="269"/>
            <ac:spMk id="14" creationId="{B01BEFB5-E5C7-0FF3-EA03-1EA6995529B0}"/>
          </ac:spMkLst>
        </pc:spChg>
        <pc:spChg chg="add del">
          <ac:chgData name="Mark McGill" userId="dd16da71-3ed3-4bf8-8fc0-f31917f261e0" providerId="ADAL" clId="{6C12757C-1975-4DDB-AAE4-D867F169B325}" dt="2023-04-11T10:57:41.857" v="1564" actId="22"/>
          <ac:spMkLst>
            <pc:docMk/>
            <pc:sldMk cId="3210287188" sldId="269"/>
            <ac:spMk id="20" creationId="{48B58D48-8587-BFE1-D7BE-A40C1A9D02D6}"/>
          </ac:spMkLst>
        </pc:spChg>
        <pc:graphicFrameChg chg="add mod modGraphic">
          <ac:chgData name="Mark McGill" userId="dd16da71-3ed3-4bf8-8fc0-f31917f261e0" providerId="ADAL" clId="{6C12757C-1975-4DDB-AAE4-D867F169B325}" dt="2023-04-11T11:09:16.585" v="2647" actId="207"/>
          <ac:graphicFrameMkLst>
            <pc:docMk/>
            <pc:sldMk cId="3210287188" sldId="269"/>
            <ac:graphicFrameMk id="12" creationId="{D09512FC-CBDF-323B-4694-760CE9B89A98}"/>
          </ac:graphicFrameMkLst>
        </pc:graphicFrameChg>
        <pc:graphicFrameChg chg="add mod">
          <ac:chgData name="Mark McGill" userId="dd16da71-3ed3-4bf8-8fc0-f31917f261e0" providerId="ADAL" clId="{6C12757C-1975-4DDB-AAE4-D867F169B325}" dt="2023-04-11T10:56:05.994" v="1544" actId="1076"/>
          <ac:graphicFrameMkLst>
            <pc:docMk/>
            <pc:sldMk cId="3210287188" sldId="269"/>
            <ac:graphicFrameMk id="13" creationId="{E4505A24-27B6-C77B-C637-339197824A31}"/>
          </ac:graphicFrameMkLst>
        </pc:graphicFrameChg>
        <pc:graphicFrameChg chg="add mod modGraphic">
          <ac:chgData name="Mark McGill" userId="dd16da71-3ed3-4bf8-8fc0-f31917f261e0" providerId="ADAL" clId="{6C12757C-1975-4DDB-AAE4-D867F169B325}" dt="2023-04-11T10:56:42.114" v="1553" actId="14100"/>
          <ac:graphicFrameMkLst>
            <pc:docMk/>
            <pc:sldMk cId="3210287188" sldId="269"/>
            <ac:graphicFrameMk id="15" creationId="{C5FBB07D-ADB0-81AC-3F3A-13706C9157A0}"/>
          </ac:graphicFrameMkLst>
        </pc:graphicFrameChg>
        <pc:graphicFrameChg chg="add mod modGraphic">
          <ac:chgData name="Mark McGill" userId="dd16da71-3ed3-4bf8-8fc0-f31917f261e0" providerId="ADAL" clId="{6C12757C-1975-4DDB-AAE4-D867F169B325}" dt="2023-04-11T10:59:25.320" v="1790" actId="20577"/>
          <ac:graphicFrameMkLst>
            <pc:docMk/>
            <pc:sldMk cId="3210287188" sldId="269"/>
            <ac:graphicFrameMk id="16" creationId="{B79E84FF-3380-9569-EFE9-236BFEBA78C3}"/>
          </ac:graphicFrameMkLst>
        </pc:graphicFrameChg>
        <pc:graphicFrameChg chg="add mod modGraphic">
          <ac:chgData name="Mark McGill" userId="dd16da71-3ed3-4bf8-8fc0-f31917f261e0" providerId="ADAL" clId="{6C12757C-1975-4DDB-AAE4-D867F169B325}" dt="2023-04-11T10:57:12.009" v="1557" actId="14100"/>
          <ac:graphicFrameMkLst>
            <pc:docMk/>
            <pc:sldMk cId="3210287188" sldId="269"/>
            <ac:graphicFrameMk id="17" creationId="{AAF5D5E3-80EE-8007-819F-2D724DAD6C10}"/>
          </ac:graphicFrameMkLst>
        </pc:graphicFrameChg>
        <pc:graphicFrameChg chg="add mod modGraphic">
          <ac:chgData name="Mark McGill" userId="dd16da71-3ed3-4bf8-8fc0-f31917f261e0" providerId="ADAL" clId="{6C12757C-1975-4DDB-AAE4-D867F169B325}" dt="2023-04-11T10:57:07.922" v="1556" actId="14100"/>
          <ac:graphicFrameMkLst>
            <pc:docMk/>
            <pc:sldMk cId="3210287188" sldId="269"/>
            <ac:graphicFrameMk id="18" creationId="{9A918904-0669-9335-738B-9F4C45BC935A}"/>
          </ac:graphicFrameMkLst>
        </pc:graphicFrameChg>
      </pc:sldChg>
      <pc:sldChg chg="modSp add mod">
        <pc:chgData name="Mark McGill" userId="dd16da71-3ed3-4bf8-8fc0-f31917f261e0" providerId="ADAL" clId="{6C12757C-1975-4DDB-AAE4-D867F169B325}" dt="2023-04-13T16:01:45.649" v="5444" actId="20577"/>
        <pc:sldMkLst>
          <pc:docMk/>
          <pc:sldMk cId="975925286" sldId="270"/>
        </pc:sldMkLst>
        <pc:spChg chg="mod">
          <ac:chgData name="Mark McGill" userId="dd16da71-3ed3-4bf8-8fc0-f31917f261e0" providerId="ADAL" clId="{6C12757C-1975-4DDB-AAE4-D867F169B325}" dt="2023-04-13T16:01:45.649" v="5444" actId="20577"/>
          <ac:spMkLst>
            <pc:docMk/>
            <pc:sldMk cId="975925286" sldId="270"/>
            <ac:spMk id="10" creationId="{7420BA4E-ACE5-DC2E-7FA0-93F32493D162}"/>
          </ac:spMkLst>
        </pc:spChg>
        <pc:graphicFrameChg chg="modGraphic">
          <ac:chgData name="Mark McGill" userId="dd16da71-3ed3-4bf8-8fc0-f31917f261e0" providerId="ADAL" clId="{6C12757C-1975-4DDB-AAE4-D867F169B325}" dt="2023-04-11T11:09:25.339" v="2648" actId="207"/>
          <ac:graphicFrameMkLst>
            <pc:docMk/>
            <pc:sldMk cId="975925286" sldId="270"/>
            <ac:graphicFrameMk id="12" creationId="{D09512FC-CBDF-323B-4694-760CE9B89A98}"/>
          </ac:graphicFrameMkLst>
        </pc:graphicFrameChg>
        <pc:graphicFrameChg chg="modGraphic">
          <ac:chgData name="Mark McGill" userId="dd16da71-3ed3-4bf8-8fc0-f31917f261e0" providerId="ADAL" clId="{6C12757C-1975-4DDB-AAE4-D867F169B325}" dt="2023-04-11T10:59:58.678" v="1941" actId="20577"/>
          <ac:graphicFrameMkLst>
            <pc:docMk/>
            <pc:sldMk cId="975925286" sldId="270"/>
            <ac:graphicFrameMk id="15" creationId="{C5FBB07D-ADB0-81AC-3F3A-13706C9157A0}"/>
          </ac:graphicFrameMkLst>
        </pc:graphicFrameChg>
        <pc:graphicFrameChg chg="mod modGraphic">
          <ac:chgData name="Mark McGill" userId="dd16da71-3ed3-4bf8-8fc0-f31917f261e0" providerId="ADAL" clId="{6C12757C-1975-4DDB-AAE4-D867F169B325}" dt="2023-04-11T10:59:40.135" v="1844" actId="20577"/>
          <ac:graphicFrameMkLst>
            <pc:docMk/>
            <pc:sldMk cId="975925286" sldId="270"/>
            <ac:graphicFrameMk id="16" creationId="{B79E84FF-3380-9569-EFE9-236BFEBA78C3}"/>
          </ac:graphicFrameMkLst>
        </pc:graphicFrameChg>
        <pc:graphicFrameChg chg="mod">
          <ac:chgData name="Mark McGill" userId="dd16da71-3ed3-4bf8-8fc0-f31917f261e0" providerId="ADAL" clId="{6C12757C-1975-4DDB-AAE4-D867F169B325}" dt="2023-04-11T11:00:12.861" v="1981"/>
          <ac:graphicFrameMkLst>
            <pc:docMk/>
            <pc:sldMk cId="975925286" sldId="270"/>
            <ac:graphicFrameMk id="17" creationId="{AAF5D5E3-80EE-8007-819F-2D724DAD6C10}"/>
          </ac:graphicFrameMkLst>
        </pc:graphicFrameChg>
        <pc:graphicFrameChg chg="modGraphic">
          <ac:chgData name="Mark McGill" userId="dd16da71-3ed3-4bf8-8fc0-f31917f261e0" providerId="ADAL" clId="{6C12757C-1975-4DDB-AAE4-D867F169B325}" dt="2023-04-11T11:00:05.831" v="1980" actId="20577"/>
          <ac:graphicFrameMkLst>
            <pc:docMk/>
            <pc:sldMk cId="975925286" sldId="270"/>
            <ac:graphicFrameMk id="18" creationId="{9A918904-0669-9335-738B-9F4C45BC935A}"/>
          </ac:graphicFrameMkLst>
        </pc:graphicFrameChg>
      </pc:sldChg>
      <pc:sldChg chg="modSp add mod">
        <pc:chgData name="Mark McGill" userId="dd16da71-3ed3-4bf8-8fc0-f31917f261e0" providerId="ADAL" clId="{6C12757C-1975-4DDB-AAE4-D867F169B325}" dt="2023-04-11T12:27:17.619" v="3197" actId="113"/>
        <pc:sldMkLst>
          <pc:docMk/>
          <pc:sldMk cId="3833450465" sldId="271"/>
        </pc:sldMkLst>
        <pc:spChg chg="mod">
          <ac:chgData name="Mark McGill" userId="dd16da71-3ed3-4bf8-8fc0-f31917f261e0" providerId="ADAL" clId="{6C12757C-1975-4DDB-AAE4-D867F169B325}" dt="2023-04-11T12:27:17.619" v="3197" actId="113"/>
          <ac:spMkLst>
            <pc:docMk/>
            <pc:sldMk cId="3833450465" sldId="271"/>
            <ac:spMk id="2" creationId="{AF90AA2D-25A7-46C9-F593-F2EBAB5DB3AE}"/>
          </ac:spMkLst>
        </pc:spChg>
        <pc:graphicFrameChg chg="mod modGraphic">
          <ac:chgData name="Mark McGill" userId="dd16da71-3ed3-4bf8-8fc0-f31917f261e0" providerId="ADAL" clId="{6C12757C-1975-4DDB-AAE4-D867F169B325}" dt="2023-04-11T12:26:44.477" v="3184" actId="20577"/>
          <ac:graphicFrameMkLst>
            <pc:docMk/>
            <pc:sldMk cId="3833450465" sldId="271"/>
            <ac:graphicFrameMk id="9" creationId="{1FC1C45D-1408-4A98-C30D-5D1EB98BC97A}"/>
          </ac:graphicFrameMkLst>
        </pc:graphicFrameChg>
      </pc:sldChg>
      <pc:sldChg chg="add del">
        <pc:chgData name="Mark McGill" userId="dd16da71-3ed3-4bf8-8fc0-f31917f261e0" providerId="ADAL" clId="{6C12757C-1975-4DDB-AAE4-D867F169B325}" dt="2023-04-11T11:07:12.213" v="2518" actId="47"/>
        <pc:sldMkLst>
          <pc:docMk/>
          <pc:sldMk cId="4107455250" sldId="271"/>
        </pc:sldMkLst>
      </pc:sldChg>
      <pc:sldChg chg="addSp delSp modSp add mod">
        <pc:chgData name="Mark McGill" userId="dd16da71-3ed3-4bf8-8fc0-f31917f261e0" providerId="ADAL" clId="{6C12757C-1975-4DDB-AAE4-D867F169B325}" dt="2023-04-12T15:43:45.051" v="3649" actId="20577"/>
        <pc:sldMkLst>
          <pc:docMk/>
          <pc:sldMk cId="519093062" sldId="272"/>
        </pc:sldMkLst>
        <pc:spChg chg="mod">
          <ac:chgData name="Mark McGill" userId="dd16da71-3ed3-4bf8-8fc0-f31917f261e0" providerId="ADAL" clId="{6C12757C-1975-4DDB-AAE4-D867F169B325}" dt="2023-04-12T15:43:45.051" v="3649" actId="20577"/>
          <ac:spMkLst>
            <pc:docMk/>
            <pc:sldMk cId="519093062" sldId="272"/>
            <ac:spMk id="2" creationId="{AF90AA2D-25A7-46C9-F593-F2EBAB5DB3AE}"/>
          </ac:spMkLst>
        </pc:spChg>
        <pc:spChg chg="add mod">
          <ac:chgData name="Mark McGill" userId="dd16da71-3ed3-4bf8-8fc0-f31917f261e0" providerId="ADAL" clId="{6C12757C-1975-4DDB-AAE4-D867F169B325}" dt="2023-04-12T15:43:06.021" v="3409" actId="20577"/>
          <ac:spMkLst>
            <pc:docMk/>
            <pc:sldMk cId="519093062" sldId="272"/>
            <ac:spMk id="3" creationId="{9016C5C4-9561-EAD6-3BDD-E972BB1E4B8F}"/>
          </ac:spMkLst>
        </pc:spChg>
        <pc:graphicFrameChg chg="del">
          <ac:chgData name="Mark McGill" userId="dd16da71-3ed3-4bf8-8fc0-f31917f261e0" providerId="ADAL" clId="{6C12757C-1975-4DDB-AAE4-D867F169B325}" dt="2023-04-12T15:42:43.661" v="3345" actId="478"/>
          <ac:graphicFrameMkLst>
            <pc:docMk/>
            <pc:sldMk cId="519093062" sldId="272"/>
            <ac:graphicFrameMk id="9" creationId="{1FC1C45D-1408-4A98-C30D-5D1EB98BC97A}"/>
          </ac:graphicFrameMkLst>
        </pc:graphicFrameChg>
      </pc:sldChg>
      <pc:sldChg chg="delSp modSp add mod">
        <pc:chgData name="Mark McGill" userId="dd16da71-3ed3-4bf8-8fc0-f31917f261e0" providerId="ADAL" clId="{6C12757C-1975-4DDB-AAE4-D867F169B325}" dt="2023-04-13T11:28:01.930" v="3901" actId="20577"/>
        <pc:sldMkLst>
          <pc:docMk/>
          <pc:sldMk cId="184730265" sldId="273"/>
        </pc:sldMkLst>
        <pc:spChg chg="mod">
          <ac:chgData name="Mark McGill" userId="dd16da71-3ed3-4bf8-8fc0-f31917f261e0" providerId="ADAL" clId="{6C12757C-1975-4DDB-AAE4-D867F169B325}" dt="2023-04-13T11:28:01.930" v="3901" actId="20577"/>
          <ac:spMkLst>
            <pc:docMk/>
            <pc:sldMk cId="184730265" sldId="273"/>
            <ac:spMk id="2" creationId="{AF90AA2D-25A7-46C9-F593-F2EBAB5DB3AE}"/>
          </ac:spMkLst>
        </pc:spChg>
        <pc:graphicFrameChg chg="del">
          <ac:chgData name="Mark McGill" userId="dd16da71-3ed3-4bf8-8fc0-f31917f261e0" providerId="ADAL" clId="{6C12757C-1975-4DDB-AAE4-D867F169B325}" dt="2023-04-13T11:27:52.599" v="3893" actId="478"/>
          <ac:graphicFrameMkLst>
            <pc:docMk/>
            <pc:sldMk cId="184730265" sldId="273"/>
            <ac:graphicFrameMk id="9" creationId="{1FC1C45D-1408-4A98-C30D-5D1EB98BC97A}"/>
          </ac:graphicFrameMkLst>
        </pc:graphicFrameChg>
      </pc:sldChg>
      <pc:sldChg chg="modSp add mod">
        <pc:chgData name="Mark McGill" userId="dd16da71-3ed3-4bf8-8fc0-f31917f261e0" providerId="ADAL" clId="{6C12757C-1975-4DDB-AAE4-D867F169B325}" dt="2023-04-13T15:41:50.714" v="3922" actId="20577"/>
        <pc:sldMkLst>
          <pc:docMk/>
          <pc:sldMk cId="4177474939" sldId="274"/>
        </pc:sldMkLst>
        <pc:spChg chg="mod">
          <ac:chgData name="Mark McGill" userId="dd16da71-3ed3-4bf8-8fc0-f31917f261e0" providerId="ADAL" clId="{6C12757C-1975-4DDB-AAE4-D867F169B325}" dt="2023-04-13T15:41:50.714" v="3922" actId="20577"/>
          <ac:spMkLst>
            <pc:docMk/>
            <pc:sldMk cId="4177474939" sldId="274"/>
            <ac:spMk id="10" creationId="{7420BA4E-ACE5-DC2E-7FA0-93F32493D162}"/>
          </ac:spMkLst>
        </pc:spChg>
      </pc:sldChg>
      <pc:sldChg chg="modSp add mod">
        <pc:chgData name="Mark McGill" userId="dd16da71-3ed3-4bf8-8fc0-f31917f261e0" providerId="ADAL" clId="{6C12757C-1975-4DDB-AAE4-D867F169B325}" dt="2023-04-13T15:41:54.166" v="3923" actId="20577"/>
        <pc:sldMkLst>
          <pc:docMk/>
          <pc:sldMk cId="2163449780" sldId="275"/>
        </pc:sldMkLst>
        <pc:spChg chg="mod">
          <ac:chgData name="Mark McGill" userId="dd16da71-3ed3-4bf8-8fc0-f31917f261e0" providerId="ADAL" clId="{6C12757C-1975-4DDB-AAE4-D867F169B325}" dt="2023-04-13T15:41:54.166" v="3923" actId="20577"/>
          <ac:spMkLst>
            <pc:docMk/>
            <pc:sldMk cId="2163449780" sldId="275"/>
            <ac:spMk id="10" creationId="{7420BA4E-ACE5-DC2E-7FA0-93F32493D162}"/>
          </ac:spMkLst>
        </pc:spChg>
      </pc:sldChg>
      <pc:sldChg chg="modSp add mod">
        <pc:chgData name="Mark McGill" userId="dd16da71-3ed3-4bf8-8fc0-f31917f261e0" providerId="ADAL" clId="{6C12757C-1975-4DDB-AAE4-D867F169B325}" dt="2023-04-13T15:41:57.482" v="3924" actId="20577"/>
        <pc:sldMkLst>
          <pc:docMk/>
          <pc:sldMk cId="3856914176" sldId="276"/>
        </pc:sldMkLst>
        <pc:spChg chg="mod">
          <ac:chgData name="Mark McGill" userId="dd16da71-3ed3-4bf8-8fc0-f31917f261e0" providerId="ADAL" clId="{6C12757C-1975-4DDB-AAE4-D867F169B325}" dt="2023-04-13T15:41:57.482" v="3924" actId="20577"/>
          <ac:spMkLst>
            <pc:docMk/>
            <pc:sldMk cId="3856914176" sldId="276"/>
            <ac:spMk id="10" creationId="{7420BA4E-ACE5-DC2E-7FA0-93F32493D162}"/>
          </ac:spMkLst>
        </pc:spChg>
      </pc:sldChg>
      <pc:sldChg chg="modSp add mod">
        <pc:chgData name="Mark McGill" userId="dd16da71-3ed3-4bf8-8fc0-f31917f261e0" providerId="ADAL" clId="{6C12757C-1975-4DDB-AAE4-D867F169B325}" dt="2023-04-13T15:42:00.372" v="3925" actId="20577"/>
        <pc:sldMkLst>
          <pc:docMk/>
          <pc:sldMk cId="4224949084" sldId="277"/>
        </pc:sldMkLst>
        <pc:spChg chg="mod">
          <ac:chgData name="Mark McGill" userId="dd16da71-3ed3-4bf8-8fc0-f31917f261e0" providerId="ADAL" clId="{6C12757C-1975-4DDB-AAE4-D867F169B325}" dt="2023-04-13T15:42:00.372" v="3925" actId="20577"/>
          <ac:spMkLst>
            <pc:docMk/>
            <pc:sldMk cId="4224949084" sldId="277"/>
            <ac:spMk id="10" creationId="{7420BA4E-ACE5-DC2E-7FA0-93F32493D162}"/>
          </ac:spMkLst>
        </pc:spChg>
      </pc:sldChg>
      <pc:sldChg chg="modSp add mod">
        <pc:chgData name="Mark McGill" userId="dd16da71-3ed3-4bf8-8fc0-f31917f261e0" providerId="ADAL" clId="{6C12757C-1975-4DDB-AAE4-D867F169B325}" dt="2023-04-13T15:42:03.147" v="3926" actId="20577"/>
        <pc:sldMkLst>
          <pc:docMk/>
          <pc:sldMk cId="1029330876" sldId="278"/>
        </pc:sldMkLst>
        <pc:spChg chg="mod">
          <ac:chgData name="Mark McGill" userId="dd16da71-3ed3-4bf8-8fc0-f31917f261e0" providerId="ADAL" clId="{6C12757C-1975-4DDB-AAE4-D867F169B325}" dt="2023-04-13T15:42:03.147" v="3926" actId="20577"/>
          <ac:spMkLst>
            <pc:docMk/>
            <pc:sldMk cId="1029330876" sldId="278"/>
            <ac:spMk id="10" creationId="{7420BA4E-ACE5-DC2E-7FA0-93F32493D162}"/>
          </ac:spMkLst>
        </pc:spChg>
      </pc:sldChg>
      <pc:sldChg chg="modSp add mod">
        <pc:chgData name="Mark McGill" userId="dd16da71-3ed3-4bf8-8fc0-f31917f261e0" providerId="ADAL" clId="{6C12757C-1975-4DDB-AAE4-D867F169B325}" dt="2023-04-13T15:42:06.364" v="3927" actId="20577"/>
        <pc:sldMkLst>
          <pc:docMk/>
          <pc:sldMk cId="123965558" sldId="279"/>
        </pc:sldMkLst>
        <pc:spChg chg="mod">
          <ac:chgData name="Mark McGill" userId="dd16da71-3ed3-4bf8-8fc0-f31917f261e0" providerId="ADAL" clId="{6C12757C-1975-4DDB-AAE4-D867F169B325}" dt="2023-04-13T15:42:06.364" v="3927" actId="20577"/>
          <ac:spMkLst>
            <pc:docMk/>
            <pc:sldMk cId="123965558" sldId="279"/>
            <ac:spMk id="10" creationId="{7420BA4E-ACE5-DC2E-7FA0-93F32493D162}"/>
          </ac:spMkLst>
        </pc:spChg>
      </pc:sldChg>
      <pc:sldChg chg="modSp add mod">
        <pc:chgData name="Mark McGill" userId="dd16da71-3ed3-4bf8-8fc0-f31917f261e0" providerId="ADAL" clId="{6C12757C-1975-4DDB-AAE4-D867F169B325}" dt="2023-04-13T15:42:09.108" v="3928" actId="20577"/>
        <pc:sldMkLst>
          <pc:docMk/>
          <pc:sldMk cId="396553090" sldId="280"/>
        </pc:sldMkLst>
        <pc:spChg chg="mod">
          <ac:chgData name="Mark McGill" userId="dd16da71-3ed3-4bf8-8fc0-f31917f261e0" providerId="ADAL" clId="{6C12757C-1975-4DDB-AAE4-D867F169B325}" dt="2023-04-13T15:42:09.108" v="3928" actId="20577"/>
          <ac:spMkLst>
            <pc:docMk/>
            <pc:sldMk cId="396553090" sldId="280"/>
            <ac:spMk id="10" creationId="{7420BA4E-ACE5-DC2E-7FA0-93F32493D162}"/>
          </ac:spMkLst>
        </pc:spChg>
      </pc:sldChg>
      <pc:sldChg chg="modSp add mod">
        <pc:chgData name="Mark McGill" userId="dd16da71-3ed3-4bf8-8fc0-f31917f261e0" providerId="ADAL" clId="{6C12757C-1975-4DDB-AAE4-D867F169B325}" dt="2023-04-13T15:42:11.889" v="3929" actId="20577"/>
        <pc:sldMkLst>
          <pc:docMk/>
          <pc:sldMk cId="371894253" sldId="281"/>
        </pc:sldMkLst>
        <pc:spChg chg="mod">
          <ac:chgData name="Mark McGill" userId="dd16da71-3ed3-4bf8-8fc0-f31917f261e0" providerId="ADAL" clId="{6C12757C-1975-4DDB-AAE4-D867F169B325}" dt="2023-04-13T15:42:11.889" v="3929" actId="20577"/>
          <ac:spMkLst>
            <pc:docMk/>
            <pc:sldMk cId="371894253" sldId="281"/>
            <ac:spMk id="10" creationId="{7420BA4E-ACE5-DC2E-7FA0-93F32493D162}"/>
          </ac:spMkLst>
        </pc:spChg>
      </pc:sldChg>
      <pc:sldChg chg="modSp add mod">
        <pc:chgData name="Mark McGill" userId="dd16da71-3ed3-4bf8-8fc0-f31917f261e0" providerId="ADAL" clId="{6C12757C-1975-4DDB-AAE4-D867F169B325}" dt="2023-04-13T15:42:15.658" v="3933" actId="20577"/>
        <pc:sldMkLst>
          <pc:docMk/>
          <pc:sldMk cId="1851724643" sldId="282"/>
        </pc:sldMkLst>
        <pc:spChg chg="mod">
          <ac:chgData name="Mark McGill" userId="dd16da71-3ed3-4bf8-8fc0-f31917f261e0" providerId="ADAL" clId="{6C12757C-1975-4DDB-AAE4-D867F169B325}" dt="2023-04-13T15:42:15.658" v="3933" actId="20577"/>
          <ac:spMkLst>
            <pc:docMk/>
            <pc:sldMk cId="1851724643" sldId="282"/>
            <ac:spMk id="10" creationId="{7420BA4E-ACE5-DC2E-7FA0-93F32493D162}"/>
          </ac:spMkLst>
        </pc:spChg>
      </pc:sldChg>
      <pc:sldChg chg="modSp add mod">
        <pc:chgData name="Mark McGill" userId="dd16da71-3ed3-4bf8-8fc0-f31917f261e0" providerId="ADAL" clId="{6C12757C-1975-4DDB-AAE4-D867F169B325}" dt="2023-04-13T15:42:19.005" v="3935" actId="20577"/>
        <pc:sldMkLst>
          <pc:docMk/>
          <pc:sldMk cId="2373062883" sldId="283"/>
        </pc:sldMkLst>
        <pc:spChg chg="mod">
          <ac:chgData name="Mark McGill" userId="dd16da71-3ed3-4bf8-8fc0-f31917f261e0" providerId="ADAL" clId="{6C12757C-1975-4DDB-AAE4-D867F169B325}" dt="2023-04-13T15:42:19.005" v="3935" actId="20577"/>
          <ac:spMkLst>
            <pc:docMk/>
            <pc:sldMk cId="2373062883" sldId="283"/>
            <ac:spMk id="10" creationId="{7420BA4E-ACE5-DC2E-7FA0-93F32493D162}"/>
          </ac:spMkLst>
        </pc:spChg>
      </pc:sldChg>
      <pc:sldChg chg="modSp add mod">
        <pc:chgData name="Mark McGill" userId="dd16da71-3ed3-4bf8-8fc0-f31917f261e0" providerId="ADAL" clId="{6C12757C-1975-4DDB-AAE4-D867F169B325}" dt="2023-04-13T15:42:21.621" v="3937" actId="20577"/>
        <pc:sldMkLst>
          <pc:docMk/>
          <pc:sldMk cId="728868418" sldId="284"/>
        </pc:sldMkLst>
        <pc:spChg chg="mod">
          <ac:chgData name="Mark McGill" userId="dd16da71-3ed3-4bf8-8fc0-f31917f261e0" providerId="ADAL" clId="{6C12757C-1975-4DDB-AAE4-D867F169B325}" dt="2023-04-13T15:42:21.621" v="3937" actId="20577"/>
          <ac:spMkLst>
            <pc:docMk/>
            <pc:sldMk cId="728868418" sldId="284"/>
            <ac:spMk id="10" creationId="{7420BA4E-ACE5-DC2E-7FA0-93F32493D162}"/>
          </ac:spMkLst>
        </pc:spChg>
      </pc:sldChg>
      <pc:sldChg chg="modSp add mod ord">
        <pc:chgData name="Mark McGill" userId="dd16da71-3ed3-4bf8-8fc0-f31917f261e0" providerId="ADAL" clId="{6C12757C-1975-4DDB-AAE4-D867F169B325}" dt="2023-04-13T15:55:25.332" v="4788" actId="20577"/>
        <pc:sldMkLst>
          <pc:docMk/>
          <pc:sldMk cId="314273772" sldId="285"/>
        </pc:sldMkLst>
        <pc:spChg chg="mod">
          <ac:chgData name="Mark McGill" userId="dd16da71-3ed3-4bf8-8fc0-f31917f261e0" providerId="ADAL" clId="{6C12757C-1975-4DDB-AAE4-D867F169B325}" dt="2023-04-13T15:49:43.650" v="4691" actId="20577"/>
          <ac:spMkLst>
            <pc:docMk/>
            <pc:sldMk cId="314273772" sldId="285"/>
            <ac:spMk id="2" creationId="{626352A4-0061-EAC4-A49C-D0FF5598595F}"/>
          </ac:spMkLst>
        </pc:spChg>
        <pc:spChg chg="mod">
          <ac:chgData name="Mark McGill" userId="dd16da71-3ed3-4bf8-8fc0-f31917f261e0" providerId="ADAL" clId="{6C12757C-1975-4DDB-AAE4-D867F169B325}" dt="2023-04-13T15:55:25.332" v="4788" actId="20577"/>
          <ac:spMkLst>
            <pc:docMk/>
            <pc:sldMk cId="314273772" sldId="285"/>
            <ac:spMk id="6" creationId="{609C6F56-19C0-41A9-4E86-1084B0B915A5}"/>
          </ac:spMkLst>
        </pc:spChg>
      </pc:sldChg>
      <pc:sldChg chg="modSp add mod">
        <pc:chgData name="Mark McGill" userId="dd16da71-3ed3-4bf8-8fc0-f31917f261e0" providerId="ADAL" clId="{6C12757C-1975-4DDB-AAE4-D867F169B325}" dt="2023-04-13T15:55:18.542" v="4787" actId="20577"/>
        <pc:sldMkLst>
          <pc:docMk/>
          <pc:sldMk cId="899438577" sldId="286"/>
        </pc:sldMkLst>
        <pc:spChg chg="mod">
          <ac:chgData name="Mark McGill" userId="dd16da71-3ed3-4bf8-8fc0-f31917f261e0" providerId="ADAL" clId="{6C12757C-1975-4DDB-AAE4-D867F169B325}" dt="2023-04-13T15:50:52.151" v="4777" actId="20577"/>
          <ac:spMkLst>
            <pc:docMk/>
            <pc:sldMk cId="899438577" sldId="286"/>
            <ac:spMk id="2" creationId="{626352A4-0061-EAC4-A49C-D0FF5598595F}"/>
          </ac:spMkLst>
        </pc:spChg>
        <pc:spChg chg="mod">
          <ac:chgData name="Mark McGill" userId="dd16da71-3ed3-4bf8-8fc0-f31917f261e0" providerId="ADAL" clId="{6C12757C-1975-4DDB-AAE4-D867F169B325}" dt="2023-04-13T15:55:18.542" v="4787" actId="20577"/>
          <ac:spMkLst>
            <pc:docMk/>
            <pc:sldMk cId="899438577" sldId="286"/>
            <ac:spMk id="6" creationId="{609C6F56-19C0-41A9-4E86-1084B0B915A5}"/>
          </ac:spMkLst>
        </pc:spChg>
      </pc:sldChg>
      <pc:sldChg chg="modSp add mod">
        <pc:chgData name="Mark McGill" userId="dd16da71-3ed3-4bf8-8fc0-f31917f261e0" providerId="ADAL" clId="{6C12757C-1975-4DDB-AAE4-D867F169B325}" dt="2023-04-13T15:55:14.795" v="4786" actId="20577"/>
        <pc:sldMkLst>
          <pc:docMk/>
          <pc:sldMk cId="1433610244" sldId="287"/>
        </pc:sldMkLst>
        <pc:spChg chg="mod">
          <ac:chgData name="Mark McGill" userId="dd16da71-3ed3-4bf8-8fc0-f31917f261e0" providerId="ADAL" clId="{6C12757C-1975-4DDB-AAE4-D867F169B325}" dt="2023-04-13T15:50:43.806" v="4773" actId="20577"/>
          <ac:spMkLst>
            <pc:docMk/>
            <pc:sldMk cId="1433610244" sldId="287"/>
            <ac:spMk id="2" creationId="{626352A4-0061-EAC4-A49C-D0FF5598595F}"/>
          </ac:spMkLst>
        </pc:spChg>
        <pc:spChg chg="mod">
          <ac:chgData name="Mark McGill" userId="dd16da71-3ed3-4bf8-8fc0-f31917f261e0" providerId="ADAL" clId="{6C12757C-1975-4DDB-AAE4-D867F169B325}" dt="2023-04-13T15:55:14.795" v="4786" actId="20577"/>
          <ac:spMkLst>
            <pc:docMk/>
            <pc:sldMk cId="1433610244" sldId="287"/>
            <ac:spMk id="6" creationId="{609C6F56-19C0-41A9-4E86-1084B0B915A5}"/>
          </ac:spMkLst>
        </pc:spChg>
      </pc:sldChg>
      <pc:sldMasterChg chg="modSldLayout">
        <pc:chgData name="Mark McGill" userId="dd16da71-3ed3-4bf8-8fc0-f31917f261e0" providerId="ADAL" clId="{6C12757C-1975-4DDB-AAE4-D867F169B325}" dt="2023-04-11T12:18:11.270" v="2649" actId="14100"/>
        <pc:sldMasterMkLst>
          <pc:docMk/>
          <pc:sldMasterMk cId="3899840436" sldId="2147483648"/>
        </pc:sldMasterMkLst>
        <pc:sldLayoutChg chg="modSp mod">
          <pc:chgData name="Mark McGill" userId="dd16da71-3ed3-4bf8-8fc0-f31917f261e0" providerId="ADAL" clId="{6C12757C-1975-4DDB-AAE4-D867F169B325}" dt="2023-04-11T12:18:11.270" v="2649" actId="14100"/>
          <pc:sldLayoutMkLst>
            <pc:docMk/>
            <pc:sldMasterMk cId="3899840436" sldId="2147483648"/>
            <pc:sldLayoutMk cId="1578407353" sldId="2147483652"/>
          </pc:sldLayoutMkLst>
          <pc:spChg chg="mod">
            <ac:chgData name="Mark McGill" userId="dd16da71-3ed3-4bf8-8fc0-f31917f261e0" providerId="ADAL" clId="{6C12757C-1975-4DDB-AAE4-D867F169B325}" dt="2023-04-11T12:18:11.270" v="2649" actId="14100"/>
            <ac:spMkLst>
              <pc:docMk/>
              <pc:sldMasterMk cId="3899840436" sldId="2147483648"/>
              <pc:sldLayoutMk cId="1578407353" sldId="2147483652"/>
              <ac:spMk id="3" creationId="{046EB31F-C5DF-49FF-8DEA-86AC0C1860A0}"/>
            </ac:spMkLst>
          </pc:spChg>
        </pc:sldLayoutChg>
      </pc:sldMasterChg>
    </pc:docChg>
  </pc:docChgLst>
  <pc:docChgLst>
    <pc:chgData name="Mark McGill" userId="dd16da71-3ed3-4bf8-8fc0-f31917f261e0" providerId="ADAL" clId="{8BF6C012-D20B-4201-81F2-2EE004F67A41}"/>
    <pc:docChg chg="undo custSel addSld delSld modSld sldOrd modSection">
      <pc:chgData name="Mark McGill" userId="dd16da71-3ed3-4bf8-8fc0-f31917f261e0" providerId="ADAL" clId="{8BF6C012-D20B-4201-81F2-2EE004F67A41}" dt="2023-04-15T13:56:57.469" v="2788" actId="113"/>
      <pc:docMkLst>
        <pc:docMk/>
      </pc:docMkLst>
      <pc:sldChg chg="modSp mod">
        <pc:chgData name="Mark McGill" userId="dd16da71-3ed3-4bf8-8fc0-f31917f261e0" providerId="ADAL" clId="{8BF6C012-D20B-4201-81F2-2EE004F67A41}" dt="2023-04-15T11:59:14.075" v="589" actId="403"/>
        <pc:sldMkLst>
          <pc:docMk/>
          <pc:sldMk cId="830559104" sldId="257"/>
        </pc:sldMkLst>
        <pc:graphicFrameChg chg="modGraphic">
          <ac:chgData name="Mark McGill" userId="dd16da71-3ed3-4bf8-8fc0-f31917f261e0" providerId="ADAL" clId="{8BF6C012-D20B-4201-81F2-2EE004F67A41}" dt="2023-04-15T11:59:14.075" v="589" actId="403"/>
          <ac:graphicFrameMkLst>
            <pc:docMk/>
            <pc:sldMk cId="830559104" sldId="257"/>
            <ac:graphicFrameMk id="10" creationId="{7D8753B1-97D8-06E1-0088-E7D11BD6EF75}"/>
          </ac:graphicFrameMkLst>
        </pc:graphicFrameChg>
      </pc:sldChg>
      <pc:sldChg chg="modSp mod">
        <pc:chgData name="Mark McGill" userId="dd16da71-3ed3-4bf8-8fc0-f31917f261e0" providerId="ADAL" clId="{8BF6C012-D20B-4201-81F2-2EE004F67A41}" dt="2023-04-15T12:20:47.547" v="2714" actId="33524"/>
        <pc:sldMkLst>
          <pc:docMk/>
          <pc:sldMk cId="2396690488" sldId="259"/>
        </pc:sldMkLst>
        <pc:spChg chg="mod">
          <ac:chgData name="Mark McGill" userId="dd16da71-3ed3-4bf8-8fc0-f31917f261e0" providerId="ADAL" clId="{8BF6C012-D20B-4201-81F2-2EE004F67A41}" dt="2023-04-15T12:20:47.547" v="2714" actId="33524"/>
          <ac:spMkLst>
            <pc:docMk/>
            <pc:sldMk cId="2396690488" sldId="259"/>
            <ac:spMk id="4" creationId="{33A75528-8967-3D92-324E-168BF7AD1278}"/>
          </ac:spMkLst>
        </pc:spChg>
      </pc:sldChg>
      <pc:sldChg chg="modSp mod">
        <pc:chgData name="Mark McGill" userId="dd16da71-3ed3-4bf8-8fc0-f31917f261e0" providerId="ADAL" clId="{8BF6C012-D20B-4201-81F2-2EE004F67A41}" dt="2023-04-15T11:58:57.162" v="587" actId="113"/>
        <pc:sldMkLst>
          <pc:docMk/>
          <pc:sldMk cId="33601918" sldId="260"/>
        </pc:sldMkLst>
        <pc:spChg chg="mod">
          <ac:chgData name="Mark McGill" userId="dd16da71-3ed3-4bf8-8fc0-f31917f261e0" providerId="ADAL" clId="{8BF6C012-D20B-4201-81F2-2EE004F67A41}" dt="2023-04-15T11:58:57.162" v="587" actId="113"/>
          <ac:spMkLst>
            <pc:docMk/>
            <pc:sldMk cId="33601918" sldId="260"/>
            <ac:spMk id="6" creationId="{609C6F56-19C0-41A9-4E86-1084B0B915A5}"/>
          </ac:spMkLst>
        </pc:spChg>
      </pc:sldChg>
      <pc:sldChg chg="modSp mod ord">
        <pc:chgData name="Mark McGill" userId="dd16da71-3ed3-4bf8-8fc0-f31917f261e0" providerId="ADAL" clId="{8BF6C012-D20B-4201-81F2-2EE004F67A41}" dt="2023-04-15T12:11:18.618" v="2698"/>
        <pc:sldMkLst>
          <pc:docMk/>
          <pc:sldMk cId="519093062" sldId="272"/>
        </pc:sldMkLst>
        <pc:spChg chg="mod">
          <ac:chgData name="Mark McGill" userId="dd16da71-3ed3-4bf8-8fc0-f31917f261e0" providerId="ADAL" clId="{8BF6C012-D20B-4201-81F2-2EE004F67A41}" dt="2023-04-15T12:11:08.029" v="2696" actId="20577"/>
          <ac:spMkLst>
            <pc:docMk/>
            <pc:sldMk cId="519093062" sldId="272"/>
            <ac:spMk id="2" creationId="{AF90AA2D-25A7-46C9-F593-F2EBAB5DB3AE}"/>
          </ac:spMkLst>
        </pc:spChg>
        <pc:spChg chg="mod">
          <ac:chgData name="Mark McGill" userId="dd16da71-3ed3-4bf8-8fc0-f31917f261e0" providerId="ADAL" clId="{8BF6C012-D20B-4201-81F2-2EE004F67A41}" dt="2023-04-15T12:10:41.691" v="2676" actId="20577"/>
          <ac:spMkLst>
            <pc:docMk/>
            <pc:sldMk cId="519093062" sldId="272"/>
            <ac:spMk id="3" creationId="{9016C5C4-9561-EAD6-3BDD-E972BB1E4B8F}"/>
          </ac:spMkLst>
        </pc:spChg>
      </pc:sldChg>
      <pc:sldChg chg="addSp delSp modSp mod">
        <pc:chgData name="Mark McGill" userId="dd16da71-3ed3-4bf8-8fc0-f31917f261e0" providerId="ADAL" clId="{8BF6C012-D20B-4201-81F2-2EE004F67A41}" dt="2023-04-15T12:23:28.419" v="2745" actId="20577"/>
        <pc:sldMkLst>
          <pc:docMk/>
          <pc:sldMk cId="728868418" sldId="284"/>
        </pc:sldMkLst>
        <pc:spChg chg="mod">
          <ac:chgData name="Mark McGill" userId="dd16da71-3ed3-4bf8-8fc0-f31917f261e0" providerId="ADAL" clId="{8BF6C012-D20B-4201-81F2-2EE004F67A41}" dt="2023-04-15T12:05:33.939" v="1974" actId="20577"/>
          <ac:spMkLst>
            <pc:docMk/>
            <pc:sldMk cId="728868418" sldId="284"/>
            <ac:spMk id="10" creationId="{7420BA4E-ACE5-DC2E-7FA0-93F32493D162}"/>
          </ac:spMkLst>
        </pc:spChg>
        <pc:graphicFrameChg chg="mod modGraphic">
          <ac:chgData name="Mark McGill" userId="dd16da71-3ed3-4bf8-8fc0-f31917f261e0" providerId="ADAL" clId="{8BF6C012-D20B-4201-81F2-2EE004F67A41}" dt="2023-04-15T12:23:17.838" v="2718" actId="14100"/>
          <ac:graphicFrameMkLst>
            <pc:docMk/>
            <pc:sldMk cId="728868418" sldId="284"/>
            <ac:graphicFrameMk id="15" creationId="{C5FBB07D-ADB0-81AC-3F3A-13706C9157A0}"/>
          </ac:graphicFrameMkLst>
        </pc:graphicFrameChg>
        <pc:graphicFrameChg chg="add del modGraphic">
          <ac:chgData name="Mark McGill" userId="dd16da71-3ed3-4bf8-8fc0-f31917f261e0" providerId="ADAL" clId="{8BF6C012-D20B-4201-81F2-2EE004F67A41}" dt="2023-04-15T12:23:28.419" v="2745" actId="20577"/>
          <ac:graphicFrameMkLst>
            <pc:docMk/>
            <pc:sldMk cId="728868418" sldId="284"/>
            <ac:graphicFrameMk id="18" creationId="{9A918904-0669-9335-738B-9F4C45BC935A}"/>
          </ac:graphicFrameMkLst>
        </pc:graphicFrameChg>
      </pc:sldChg>
      <pc:sldChg chg="modSp mod">
        <pc:chgData name="Mark McGill" userId="dd16da71-3ed3-4bf8-8fc0-f31917f261e0" providerId="ADAL" clId="{8BF6C012-D20B-4201-81F2-2EE004F67A41}" dt="2023-04-15T13:55:58.372" v="2746" actId="20577"/>
        <pc:sldMkLst>
          <pc:docMk/>
          <pc:sldMk cId="314273772" sldId="285"/>
        </pc:sldMkLst>
        <pc:spChg chg="mod">
          <ac:chgData name="Mark McGill" userId="dd16da71-3ed3-4bf8-8fc0-f31917f261e0" providerId="ADAL" clId="{8BF6C012-D20B-4201-81F2-2EE004F67A41}" dt="2023-04-15T11:51:12.022" v="5" actId="20577"/>
          <ac:spMkLst>
            <pc:docMk/>
            <pc:sldMk cId="314273772" sldId="285"/>
            <ac:spMk id="2" creationId="{626352A4-0061-EAC4-A49C-D0FF5598595F}"/>
          </ac:spMkLst>
        </pc:spChg>
        <pc:spChg chg="mod">
          <ac:chgData name="Mark McGill" userId="dd16da71-3ed3-4bf8-8fc0-f31917f261e0" providerId="ADAL" clId="{8BF6C012-D20B-4201-81F2-2EE004F67A41}" dt="2023-04-15T13:55:58.372" v="2746" actId="20577"/>
          <ac:spMkLst>
            <pc:docMk/>
            <pc:sldMk cId="314273772" sldId="285"/>
            <ac:spMk id="6" creationId="{609C6F56-19C0-41A9-4E86-1084B0B915A5}"/>
          </ac:spMkLst>
        </pc:spChg>
      </pc:sldChg>
      <pc:sldChg chg="modSp mod">
        <pc:chgData name="Mark McGill" userId="dd16da71-3ed3-4bf8-8fc0-f31917f261e0" providerId="ADAL" clId="{8BF6C012-D20B-4201-81F2-2EE004F67A41}" dt="2023-04-15T13:56:16.003" v="2751" actId="113"/>
        <pc:sldMkLst>
          <pc:docMk/>
          <pc:sldMk cId="899438577" sldId="286"/>
        </pc:sldMkLst>
        <pc:spChg chg="mod">
          <ac:chgData name="Mark McGill" userId="dd16da71-3ed3-4bf8-8fc0-f31917f261e0" providerId="ADAL" clId="{8BF6C012-D20B-4201-81F2-2EE004F67A41}" dt="2023-04-15T11:54:49.762" v="37" actId="20577"/>
          <ac:spMkLst>
            <pc:docMk/>
            <pc:sldMk cId="899438577" sldId="286"/>
            <ac:spMk id="2" creationId="{626352A4-0061-EAC4-A49C-D0FF5598595F}"/>
          </ac:spMkLst>
        </pc:spChg>
        <pc:spChg chg="mod">
          <ac:chgData name="Mark McGill" userId="dd16da71-3ed3-4bf8-8fc0-f31917f261e0" providerId="ADAL" clId="{8BF6C012-D20B-4201-81F2-2EE004F67A41}" dt="2023-04-15T13:56:16.003" v="2751" actId="113"/>
          <ac:spMkLst>
            <pc:docMk/>
            <pc:sldMk cId="899438577" sldId="286"/>
            <ac:spMk id="6" creationId="{609C6F56-19C0-41A9-4E86-1084B0B915A5}"/>
          </ac:spMkLst>
        </pc:spChg>
      </pc:sldChg>
      <pc:sldChg chg="modSp del mod">
        <pc:chgData name="Mark McGill" userId="dd16da71-3ed3-4bf8-8fc0-f31917f261e0" providerId="ADAL" clId="{8BF6C012-D20B-4201-81F2-2EE004F67A41}" dt="2023-04-15T11:55:39.218" v="87" actId="47"/>
        <pc:sldMkLst>
          <pc:docMk/>
          <pc:sldMk cId="1433610244" sldId="287"/>
        </pc:sldMkLst>
        <pc:spChg chg="mod">
          <ac:chgData name="Mark McGill" userId="dd16da71-3ed3-4bf8-8fc0-f31917f261e0" providerId="ADAL" clId="{8BF6C012-D20B-4201-81F2-2EE004F67A41}" dt="2023-04-15T11:55:30.403" v="86" actId="20577"/>
          <ac:spMkLst>
            <pc:docMk/>
            <pc:sldMk cId="1433610244" sldId="287"/>
            <ac:spMk id="6" creationId="{609C6F56-19C0-41A9-4E86-1084B0B915A5}"/>
          </ac:spMkLst>
        </pc:spChg>
      </pc:sldChg>
      <pc:sldChg chg="modSp add mod">
        <pc:chgData name="Mark McGill" userId="dd16da71-3ed3-4bf8-8fc0-f31917f261e0" providerId="ADAL" clId="{8BF6C012-D20B-4201-81F2-2EE004F67A41}" dt="2023-04-15T13:56:46.110" v="2786" actId="113"/>
        <pc:sldMkLst>
          <pc:docMk/>
          <pc:sldMk cId="4288536304" sldId="288"/>
        </pc:sldMkLst>
        <pc:spChg chg="mod">
          <ac:chgData name="Mark McGill" userId="dd16da71-3ed3-4bf8-8fc0-f31917f261e0" providerId="ADAL" clId="{8BF6C012-D20B-4201-81F2-2EE004F67A41}" dt="2023-04-15T11:55:02.678" v="44" actId="20577"/>
          <ac:spMkLst>
            <pc:docMk/>
            <pc:sldMk cId="4288536304" sldId="288"/>
            <ac:spMk id="2" creationId="{626352A4-0061-EAC4-A49C-D0FF5598595F}"/>
          </ac:spMkLst>
        </pc:spChg>
        <pc:spChg chg="mod">
          <ac:chgData name="Mark McGill" userId="dd16da71-3ed3-4bf8-8fc0-f31917f261e0" providerId="ADAL" clId="{8BF6C012-D20B-4201-81F2-2EE004F67A41}" dt="2023-04-15T13:56:46.110" v="2786" actId="113"/>
          <ac:spMkLst>
            <pc:docMk/>
            <pc:sldMk cId="4288536304" sldId="288"/>
            <ac:spMk id="6" creationId="{609C6F56-19C0-41A9-4E86-1084B0B915A5}"/>
          </ac:spMkLst>
        </pc:spChg>
      </pc:sldChg>
      <pc:sldChg chg="modSp add mod">
        <pc:chgData name="Mark McGill" userId="dd16da71-3ed3-4bf8-8fc0-f31917f261e0" providerId="ADAL" clId="{8BF6C012-D20B-4201-81F2-2EE004F67A41}" dt="2023-04-15T13:56:57.469" v="2788" actId="113"/>
        <pc:sldMkLst>
          <pc:docMk/>
          <pc:sldMk cId="2098201398" sldId="289"/>
        </pc:sldMkLst>
        <pc:spChg chg="mod">
          <ac:chgData name="Mark McGill" userId="dd16da71-3ed3-4bf8-8fc0-f31917f261e0" providerId="ADAL" clId="{8BF6C012-D20B-4201-81F2-2EE004F67A41}" dt="2023-04-15T11:55:14.016" v="53" actId="20577"/>
          <ac:spMkLst>
            <pc:docMk/>
            <pc:sldMk cId="2098201398" sldId="289"/>
            <ac:spMk id="2" creationId="{626352A4-0061-EAC4-A49C-D0FF5598595F}"/>
          </ac:spMkLst>
        </pc:spChg>
        <pc:spChg chg="mod">
          <ac:chgData name="Mark McGill" userId="dd16da71-3ed3-4bf8-8fc0-f31917f261e0" providerId="ADAL" clId="{8BF6C012-D20B-4201-81F2-2EE004F67A41}" dt="2023-04-15T13:56:57.469" v="2788" actId="113"/>
          <ac:spMkLst>
            <pc:docMk/>
            <pc:sldMk cId="2098201398" sldId="289"/>
            <ac:spMk id="6" creationId="{609C6F56-19C0-41A9-4E86-1084B0B915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14/06/2023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14/06/2023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1039897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US"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US"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US"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US" noProof="0">
                <a:solidFill>
                  <a:srgbClr val="FFFFFF"/>
                </a:solidFill>
              </a:rPr>
              <a:t>Click to edit Master title style</a:t>
            </a:r>
            <a:endParaRPr lang="en-GB" noProof="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US"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US" sz="6000" noProof="0"/>
              <a:t>Click to edit Master title style</a:t>
            </a:r>
            <a:endParaRPr lang="en-GB" sz="6000" noProof="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US" noProof="0"/>
              <a:t>Click to edit Master subtitle style</a:t>
            </a:r>
            <a:endParaRPr lang="en-GB" noProof="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title style</a:t>
            </a:r>
            <a:endParaRPr lang="en-GB" noProof="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US" noProof="0">
                <a:solidFill>
                  <a:srgbClr val="FFFFFF"/>
                </a:solidFill>
                <a:effectLst>
                  <a:outerShdw blurRad="38100" dist="38100" dir="2700000" algn="tl">
                    <a:srgbClr val="000000">
                      <a:alpha val="43137"/>
                    </a:srgbClr>
                  </a:outerShdw>
                </a:effectLst>
              </a:rPr>
              <a:t>Click to edit Master subtitle style</a:t>
            </a:r>
            <a:endParaRPr lang="en-GB" noProof="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523287" y="753034"/>
            <a:ext cx="6815446" cy="3887390"/>
          </a:xfrm>
        </p:spPr>
        <p:txBody>
          <a:bodyPr rtlCol="0"/>
          <a:lstStyle/>
          <a:p>
            <a:pPr rtl="0"/>
            <a:r>
              <a:rPr lang="en-US" b="0" dirty="0"/>
              <a:t>M</a:t>
            </a:r>
            <a:r>
              <a:rPr lang="en-GB" b="0" dirty="0"/>
              <a:t>Sc IT+ </a:t>
            </a:r>
            <a:r>
              <a:rPr lang="en-GB" dirty="0"/>
              <a:t>Projects Tracker</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normAutofit lnSpcReduction="10000"/>
          </a:bodyPr>
          <a:lstStyle/>
          <a:p>
            <a:pPr marL="0" defTabSz="1097236">
              <a:lnSpc>
                <a:spcPct val="100000"/>
              </a:lnSpc>
              <a:spcBef>
                <a:spcPts val="0"/>
              </a:spcBef>
            </a:pPr>
            <a:endParaRPr lang="en-US" b="1" dirty="0">
              <a:latin typeface="IBM Plex Sans" charset="0"/>
              <a:ea typeface="IBM Plex Sans" charset="0"/>
              <a:cs typeface="IBM Plex Sans" charset="0"/>
            </a:endParaRPr>
          </a:p>
          <a:p>
            <a:pPr marL="0" defTabSz="1097236">
              <a:lnSpc>
                <a:spcPct val="100000"/>
              </a:lnSpc>
              <a:spcBef>
                <a:spcPts val="0"/>
              </a:spcBef>
            </a:pPr>
            <a:r>
              <a:rPr lang="en-US" b="1" dirty="0">
                <a:latin typeface="IBM Plex Sans" charset="0"/>
                <a:ea typeface="IBM Plex Sans" charset="0"/>
                <a:cs typeface="IBM Plex Sans" charset="0"/>
              </a:rPr>
              <a:t>John Hill &amp; Mark McGill</a:t>
            </a:r>
          </a:p>
          <a:p>
            <a:pPr marL="0" defTabSz="1097236">
              <a:lnSpc>
                <a:spcPct val="100000"/>
              </a:lnSpc>
              <a:spcBef>
                <a:spcPts val="0"/>
              </a:spcBef>
            </a:pPr>
            <a:r>
              <a:rPr lang="en-US" dirty="0">
                <a:latin typeface="IBM Plex Sans" charset="0"/>
                <a:ea typeface="IBM Plex Sans" charset="0"/>
                <a:cs typeface="IBM Plex Sans" charset="0"/>
              </a:rPr>
              <a:t>Last Updated April 2023</a:t>
            </a:r>
          </a:p>
        </p:txBody>
      </p:sp>
      <p:pic>
        <p:nvPicPr>
          <p:cNvPr id="1026" name="Picture 2" descr="University of Glasgow | Scotland.org">
            <a:extLst>
              <a:ext uri="{FF2B5EF4-FFF2-40B4-BE49-F238E27FC236}">
                <a16:creationId xmlns:a16="http://schemas.microsoft.com/office/drawing/2014/main" id="{6352C7C7-744C-05EA-B038-9B96895A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99FF78D-8B0A-66BE-DEC0-5267966D6379}"/>
              </a:ext>
            </a:extLst>
          </p:cNvPr>
          <p:cNvPicPr>
            <a:picLocks noChangeAspect="1"/>
          </p:cNvPicPr>
          <p:nvPr/>
        </p:nvPicPr>
        <p:blipFill>
          <a:blip r:embed="rId4"/>
          <a:stretch>
            <a:fillRect/>
          </a:stretch>
        </p:blipFill>
        <p:spPr>
          <a:xfrm>
            <a:off x="9343466" y="0"/>
            <a:ext cx="2848534" cy="113830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sz="4000" dirty="0"/>
              <a:t>Project Architecture</a:t>
            </a:r>
            <a:br>
              <a:rPr lang="en-US" sz="4000" dirty="0"/>
            </a:br>
            <a:r>
              <a:rPr lang="en-US" sz="4000" dirty="0"/>
              <a:t>Diagram</a:t>
            </a:r>
            <a:br>
              <a:rPr lang="en-US" dirty="0"/>
            </a:br>
            <a:br>
              <a:rPr lang="en-US" dirty="0"/>
            </a:br>
            <a:r>
              <a:rPr lang="en-US" sz="2200" b="0" dirty="0"/>
              <a:t>Add and maintain an architecture diagram to help your supervisor understand your project design and approach</a:t>
            </a:r>
            <a:endParaRPr lang="en-GB" b="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3" name="TextBox 2">
            <a:extLst>
              <a:ext uri="{FF2B5EF4-FFF2-40B4-BE49-F238E27FC236}">
                <a16:creationId xmlns:a16="http://schemas.microsoft.com/office/drawing/2014/main" id="{EB89670C-0169-7BE4-D5B9-E036933FBF2F}"/>
              </a:ext>
            </a:extLst>
          </p:cNvPr>
          <p:cNvSpPr txBox="1"/>
          <p:nvPr/>
        </p:nvSpPr>
        <p:spPr>
          <a:xfrm>
            <a:off x="4561367" y="5939581"/>
            <a:ext cx="6257156" cy="830997"/>
          </a:xfrm>
          <a:prstGeom prst="rect">
            <a:avLst/>
          </a:prstGeom>
          <a:noFill/>
        </p:spPr>
        <p:txBody>
          <a:bodyPr wrap="square">
            <a:spAutoFit/>
          </a:bodyPr>
          <a:lstStyle/>
          <a:p>
            <a:r>
              <a:rPr lang="en-US" sz="2400" dirty="0">
                <a:solidFill>
                  <a:srgbClr val="FF0000"/>
                </a:solidFill>
              </a:rPr>
              <a:t>Example formats will be provided on the kickoff meeting in June </a:t>
            </a:r>
            <a:endParaRPr lang="en-GB" sz="2400" dirty="0"/>
          </a:p>
        </p:txBody>
      </p:sp>
    </p:spTree>
    <p:extLst>
      <p:ext uri="{BB962C8B-B14F-4D97-AF65-F5344CB8AC3E}">
        <p14:creationId xmlns:p14="http://schemas.microsoft.com/office/powerpoint/2010/main" val="18473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a:xfrm>
            <a:off x="649045" y="753035"/>
            <a:ext cx="5945393" cy="3967821"/>
          </a:xfrm>
        </p:spPr>
        <p:txBody>
          <a:bodyPr>
            <a:normAutofit/>
          </a:bodyPr>
          <a:lstStyle/>
          <a:p>
            <a:r>
              <a:rPr lang="en-US" dirty="0"/>
              <a:t>Weekly Progress Tracker</a:t>
            </a:r>
            <a:br>
              <a:rPr lang="en-US" dirty="0"/>
            </a:br>
            <a:br>
              <a:rPr lang="en-US" dirty="0"/>
            </a:br>
            <a:r>
              <a:rPr lang="en-GB" sz="2000" b="0" dirty="0">
                <a:latin typeface="+mn-lt"/>
                <a:ea typeface="IBM Plex Sans" charset="0"/>
                <a:cs typeface="IBM Plex Sans" charset="0"/>
              </a:rPr>
              <a:t>To be filled out by the student every week, tracking progress, aims, issues, and planning your agenda for any meetings with your supervisor or GTAs.</a:t>
            </a:r>
            <a:endParaRPr lang="en-GB" b="0" dirty="0"/>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endParaRPr lang="en-GB" noProof="0" dirty="0"/>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871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a:xfrm>
            <a:off x="532264" y="776942"/>
            <a:ext cx="3209008" cy="4262892"/>
          </a:xfrm>
        </p:spPr>
        <p:txBody>
          <a:bodyPr/>
          <a:lstStyle/>
          <a:p>
            <a:r>
              <a:rPr lang="en-US" dirty="0"/>
              <a:t>Purpose of the Progress Tracker</a:t>
            </a:r>
            <a:endParaRPr lang="en-GB" dirty="0"/>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endParaRPr lang="en-GB" noProof="0" dirty="0"/>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r>
              <a:rPr lang="en-US" sz="2400" dirty="0"/>
              <a:t>The progress tracker is here to </a:t>
            </a:r>
            <a:r>
              <a:rPr lang="en-US" sz="2400" b="1" dirty="0"/>
              <a:t>help you manage your project</a:t>
            </a:r>
            <a:r>
              <a:rPr lang="en-US" sz="2400" dirty="0"/>
              <a:t> – to set targets, explore expectations and aims with your supervisor, and </a:t>
            </a:r>
            <a:r>
              <a:rPr lang="en-US" sz="2400" dirty="0" err="1"/>
              <a:t>organise</a:t>
            </a:r>
            <a:r>
              <a:rPr lang="en-US" sz="2400" dirty="0"/>
              <a:t> and document your thoughts and progress along the way</a:t>
            </a:r>
          </a:p>
          <a:p>
            <a:r>
              <a:rPr lang="en-US" sz="2400" dirty="0"/>
              <a:t>Each week has an associated progress tracker slide that should be filled out week-by-week.</a:t>
            </a:r>
          </a:p>
          <a:p>
            <a:r>
              <a:rPr lang="en-US" sz="2400" dirty="0"/>
              <a:t>There are also “</a:t>
            </a:r>
            <a:r>
              <a:rPr lang="en-US" sz="2400" b="1" dirty="0"/>
              <a:t>status update</a:t>
            </a:r>
            <a:r>
              <a:rPr lang="en-US" sz="2400" dirty="0"/>
              <a:t>” slides aligned with the mandatory supervisor meetings throughout the project. These should also be filled prior to meeting your supervisor to evidence your progress.</a:t>
            </a:r>
          </a:p>
          <a:p>
            <a:pPr>
              <a:lnSpc>
                <a:spcPct val="105000"/>
              </a:lnSpc>
              <a:spcBef>
                <a:spcPts val="1000"/>
              </a:spcBef>
            </a:pPr>
            <a:r>
              <a:rPr lang="en-US" sz="2400" dirty="0">
                <a:ea typeface="IBM Plex Sans" charset="0"/>
                <a:cs typeface="IBM Plex Sans" charset="0"/>
              </a:rPr>
              <a:t>You can modify this template! Adapt it to suit your project needs as you go! </a:t>
            </a:r>
          </a:p>
          <a:p>
            <a:r>
              <a:rPr lang="en-US" sz="2400" b="1" dirty="0">
                <a:solidFill>
                  <a:srgbClr val="FF0000"/>
                </a:solidFill>
              </a:rPr>
              <a:t>Filling out the Weekly Progress Tracker and Status Update slides is mandatory </a:t>
            </a:r>
            <a:r>
              <a:rPr lang="en-US" sz="2400" dirty="0">
                <a:solidFill>
                  <a:srgbClr val="FF0000"/>
                </a:solidFill>
              </a:rPr>
              <a:t>– If you don’t fill this material out, this will count against your professional conduct grade, and if you can’t evidence you’ve conducted the project independently, we may refuse to mark any submission.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360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Example</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1742513780"/>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r>
                        <a:rPr lang="en-US" sz="1200" dirty="0">
                          <a:solidFill>
                            <a:schemeClr val="tx1"/>
                          </a:solidFill>
                        </a:rPr>
                        <a:t>Complete and written up</a:t>
                      </a:r>
                      <a:endParaRPr lang="en-GB" sz="12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r>
                        <a:rPr lang="en-US" sz="1200" dirty="0">
                          <a:solidFill>
                            <a:schemeClr val="tx1"/>
                          </a:solidFill>
                        </a:rPr>
                        <a:t>In progress  but not written up</a:t>
                      </a:r>
                      <a:endParaRPr lang="en-GB" sz="1200" dirty="0">
                        <a:solidFill>
                          <a:schemeClr val="tx1"/>
                        </a:solidFill>
                      </a:endParaRPr>
                    </a:p>
                  </a:txBody>
                  <a:tcPr>
                    <a:solidFill>
                      <a:srgbClr val="92D050"/>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412689192"/>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Completed Internet search of similar systems</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Developed personas to drive requirements</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1488232970"/>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…that you want to cover…</a:t>
                      </a:r>
                    </a:p>
                    <a:p>
                      <a:pPr marL="285750" marR="0" lvl="0" indent="-285750" algn="l" defTabSz="449263" rtl="0" eaLnBrk="1" fontAlgn="base" latinLnBrk="0" hangingPunct="1">
                        <a:lnSpc>
                          <a:spcPct val="100000"/>
                        </a:lnSpc>
                        <a:spcBef>
                          <a:spcPct val="0"/>
                        </a:spcBef>
                        <a:spcAft>
                          <a:spcPct val="15000"/>
                        </a:spcAft>
                        <a:buClr>
                          <a:schemeClr val="accent2"/>
                        </a:buClr>
                        <a:buSzTx/>
                        <a:buFont typeface="Arial" panose="020B0604020202020204" pitchFamily="34" charset="0"/>
                        <a:buChar char="•"/>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this weeks meeting with your supervisor, or with a GTA in the lab.</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4095883204"/>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Trying to decide between Django and Flask for the most appropriate Python framework</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Trying to decide between MySQL and PostgreSQL as the database</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42616408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interface design</a:t>
                      </a:r>
                    </a:p>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r>
                        <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Database design</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7592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1 – Initial Supervisor Meeting </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extLst>
              <p:ext uri="{D42A27DB-BD31-4B8C-83A1-F6EECF244321}">
                <p14:modId xmlns:p14="http://schemas.microsoft.com/office/powerpoint/2010/main" val="3792150117"/>
              </p:ext>
            </p:extLst>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extLst>
              <p:ext uri="{D42A27DB-BD31-4B8C-83A1-F6EECF244321}">
                <p14:modId xmlns:p14="http://schemas.microsoft.com/office/powerpoint/2010/main" val="1438560771"/>
              </p:ext>
            </p:extLst>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2612532778"/>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extLst>
              <p:ext uri="{D42A27DB-BD31-4B8C-83A1-F6EECF244321}">
                <p14:modId xmlns:p14="http://schemas.microsoft.com/office/powerpoint/2010/main" val="756779194"/>
              </p:ext>
            </p:extLst>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extLst>
              <p:ext uri="{D42A27DB-BD31-4B8C-83A1-F6EECF244321}">
                <p14:modId xmlns:p14="http://schemas.microsoft.com/office/powerpoint/2010/main" val="215521298"/>
              </p:ext>
            </p:extLst>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468535773"/>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0287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2</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747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dirty="0"/>
              <a:t>Week 3/4 Status Update</a:t>
            </a:r>
            <a:br>
              <a:rPr lang="en-US" dirty="0"/>
            </a:br>
            <a:br>
              <a:rPr lang="en-US" dirty="0"/>
            </a:br>
            <a:r>
              <a:rPr lang="en-US" sz="3200" dirty="0"/>
              <a:t>Requirements, Design</a:t>
            </a:r>
            <a:br>
              <a:rPr lang="en-US" dirty="0"/>
            </a:br>
            <a:endParaRPr lang="en-GB" dirty="0"/>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endParaRPr lang="en-GB" noProof="0" dirty="0"/>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dirty="0">
                <a:solidFill>
                  <a:srgbClr val="FF0000"/>
                </a:solidFill>
              </a:rPr>
              <a:t>Delete this text and write your status report here (250 words max, add more slides for any images, videos or figures that evidence your progress).</a:t>
            </a:r>
          </a:p>
          <a:p>
            <a:pPr marL="0" indent="0">
              <a:buNone/>
            </a:pPr>
            <a:endParaRPr lang="en-US" sz="2400" dirty="0"/>
          </a:p>
          <a:p>
            <a:pPr marL="0" indent="0">
              <a:buNone/>
            </a:pPr>
            <a:r>
              <a:rPr lang="en-US" sz="2400" dirty="0"/>
              <a:t>By your meeting in Week 3/4, you should be able to update your supervisor on</a:t>
            </a:r>
          </a:p>
          <a:p>
            <a:pPr lvl="1"/>
            <a:r>
              <a:rPr lang="en-US" sz="2400" dirty="0"/>
              <a:t>A </a:t>
            </a:r>
            <a:r>
              <a:rPr lang="en-US" sz="2400" b="1" dirty="0"/>
              <a:t>clearly defined project topic</a:t>
            </a:r>
          </a:p>
          <a:p>
            <a:pPr lvl="1"/>
            <a:r>
              <a:rPr lang="en-US" sz="2400" dirty="0"/>
              <a:t>What </a:t>
            </a:r>
            <a:r>
              <a:rPr lang="en-US" sz="2400" b="1" dirty="0"/>
              <a:t>requirements capture</a:t>
            </a:r>
            <a:r>
              <a:rPr lang="en-US" sz="2400" dirty="0"/>
              <a:t>, </a:t>
            </a:r>
            <a:r>
              <a:rPr lang="en-US" sz="2400" b="1" dirty="0"/>
              <a:t>background reading</a:t>
            </a:r>
            <a:r>
              <a:rPr lang="en-US" sz="2400" dirty="0"/>
              <a:t>, and </a:t>
            </a:r>
            <a:r>
              <a:rPr lang="en-US" sz="2400" b="1" dirty="0"/>
              <a:t>literature review</a:t>
            </a:r>
            <a:r>
              <a:rPr lang="en-US" sz="2400" dirty="0"/>
              <a:t> you’ve conducted, and what you’ve found.</a:t>
            </a:r>
          </a:p>
          <a:p>
            <a:pPr lvl="1"/>
            <a:r>
              <a:rPr lang="en-US" sz="2400" dirty="0"/>
              <a:t>Any </a:t>
            </a:r>
            <a:r>
              <a:rPr lang="en-US" sz="2400" b="1" dirty="0"/>
              <a:t>additional research </a:t>
            </a:r>
            <a:r>
              <a:rPr lang="en-US" sz="2400" dirty="0"/>
              <a:t>into tools, frameworks, APIs you’ve done that will help you toward design and implementation.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14273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3</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44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4</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5691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5</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24949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dirty="0"/>
              <a:t>Project Ideation</a:t>
            </a:r>
            <a:endParaRPr lang="en-GB" dirty="0"/>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US" dirty="0"/>
              <a:t>To be completed by </a:t>
            </a:r>
            <a:r>
              <a:rPr lang="en-US" b="1" dirty="0">
                <a:solidFill>
                  <a:srgbClr val="FF0000"/>
                </a:solidFill>
              </a:rPr>
              <a:t>May 19</a:t>
            </a:r>
            <a:r>
              <a:rPr lang="en-US" b="1" baseline="30000" dirty="0">
                <a:solidFill>
                  <a:srgbClr val="FF0000"/>
                </a:solidFill>
              </a:rPr>
              <a:t>th </a:t>
            </a:r>
            <a:r>
              <a:rPr lang="en-US" b="1" dirty="0">
                <a:solidFill>
                  <a:srgbClr val="FF0000"/>
                </a:solidFill>
              </a:rPr>
              <a:t> 2023</a:t>
            </a:r>
            <a:endParaRPr lang="en-GB" b="1" dirty="0">
              <a:solidFill>
                <a:srgbClr val="FF0000"/>
              </a:solidFill>
            </a:endParaRP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endParaRPr lang="en-GB" noProof="0" dirty="0"/>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4654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dirty="0"/>
              <a:t>Week 6/7 Status Update</a:t>
            </a:r>
            <a:br>
              <a:rPr lang="en-US" dirty="0"/>
            </a:br>
            <a:br>
              <a:rPr lang="en-US" dirty="0"/>
            </a:br>
            <a:br>
              <a:rPr lang="en-US" dirty="0"/>
            </a:br>
            <a:endParaRPr lang="en-GB" dirty="0"/>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endParaRPr lang="en-GB" noProof="0" dirty="0"/>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lnSpcReduction="10000"/>
          </a:bodyPr>
          <a:lstStyle/>
          <a:p>
            <a:pPr marL="0" indent="0">
              <a:buNone/>
            </a:pPr>
            <a:r>
              <a:rPr lang="en-US" sz="2400" dirty="0">
                <a:solidFill>
                  <a:srgbClr val="FF0000"/>
                </a:solidFill>
              </a:rPr>
              <a:t>Delete this text and write your status report here (250 words max, add more slides for any images, videos or figures that evidence your progress).</a:t>
            </a:r>
          </a:p>
          <a:p>
            <a:pPr marL="0" indent="0">
              <a:buNone/>
            </a:pPr>
            <a:endParaRPr lang="en-US" sz="2400" dirty="0"/>
          </a:p>
          <a:p>
            <a:pPr marL="0" indent="0">
              <a:buNone/>
            </a:pPr>
            <a:r>
              <a:rPr lang="en-US" sz="2400" dirty="0"/>
              <a:t>By the Week 6/7 meeting, you should be able to update your supervisor on:</a:t>
            </a:r>
          </a:p>
          <a:p>
            <a:pPr lvl="1"/>
            <a:r>
              <a:rPr lang="en-US" sz="2400" dirty="0"/>
              <a:t>The </a:t>
            </a:r>
            <a:r>
              <a:rPr lang="en-US" sz="2400" b="1" dirty="0"/>
              <a:t>final design </a:t>
            </a:r>
            <a:r>
              <a:rPr lang="en-US" sz="2400" dirty="0"/>
              <a:t>and aims of the project</a:t>
            </a:r>
          </a:p>
          <a:p>
            <a:pPr lvl="1"/>
            <a:r>
              <a:rPr lang="en-US" sz="2400" dirty="0"/>
              <a:t>Any </a:t>
            </a:r>
            <a:r>
              <a:rPr lang="en-US" sz="2400" b="1" dirty="0"/>
              <a:t>prototyping</a:t>
            </a:r>
            <a:r>
              <a:rPr lang="en-US" sz="2400" dirty="0"/>
              <a:t> activities undertaken</a:t>
            </a:r>
          </a:p>
          <a:p>
            <a:pPr lvl="1"/>
            <a:r>
              <a:rPr lang="en-US" sz="2400" dirty="0"/>
              <a:t>The </a:t>
            </a:r>
            <a:r>
              <a:rPr lang="en-US" sz="2400" b="1" dirty="0"/>
              <a:t>current status of your build</a:t>
            </a:r>
            <a:r>
              <a:rPr lang="en-US" sz="2400" dirty="0"/>
              <a:t>, including a </a:t>
            </a:r>
            <a:r>
              <a:rPr lang="en-US" sz="2400" b="1" dirty="0"/>
              <a:t>live demonstration </a:t>
            </a:r>
            <a:r>
              <a:rPr lang="en-US" sz="2400" dirty="0"/>
              <a:t>of your development environment.</a:t>
            </a:r>
          </a:p>
          <a:p>
            <a:pPr lvl="1"/>
            <a:r>
              <a:rPr lang="en-US" sz="2400" b="1" dirty="0"/>
              <a:t>Dissertation progress </a:t>
            </a:r>
            <a:r>
              <a:rPr lang="en-US" sz="2400" dirty="0"/>
              <a:t>(e.g. writing up the introduction, background/requirements and design chapters).</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89943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6</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933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7</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96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dirty="0"/>
              <a:t>Week 8/9 Status Update</a:t>
            </a:r>
            <a:br>
              <a:rPr lang="en-US" dirty="0"/>
            </a:br>
            <a:br>
              <a:rPr lang="en-US" dirty="0"/>
            </a:br>
            <a:br>
              <a:rPr lang="en-US" dirty="0"/>
            </a:br>
            <a:endParaRPr lang="en-GB" dirty="0"/>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endParaRPr lang="en-GB" noProof="0" dirty="0"/>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85000" lnSpcReduction="20000"/>
          </a:bodyPr>
          <a:lstStyle/>
          <a:p>
            <a:pPr marL="0" indent="0">
              <a:buNone/>
            </a:pPr>
            <a:r>
              <a:rPr lang="en-US" sz="2400" dirty="0">
                <a:solidFill>
                  <a:srgbClr val="FF0000"/>
                </a:solidFill>
              </a:rPr>
              <a:t>Delete this text and write your status report here (250 words max, add more slides for any images, videos or figures that evidence your progress).</a:t>
            </a:r>
          </a:p>
          <a:p>
            <a:pPr marL="0" indent="0">
              <a:buNone/>
            </a:pPr>
            <a:endParaRPr lang="en-US" sz="2400" dirty="0"/>
          </a:p>
          <a:p>
            <a:pPr marL="0" indent="0">
              <a:buNone/>
            </a:pPr>
            <a:r>
              <a:rPr lang="en-US" sz="2400" dirty="0"/>
              <a:t>By the Week 8/9 meeting, you should be able to update your supervisor on:</a:t>
            </a:r>
          </a:p>
          <a:p>
            <a:pPr lvl="1"/>
            <a:r>
              <a:rPr lang="en-US" sz="2400" dirty="0"/>
              <a:t>A </a:t>
            </a:r>
            <a:r>
              <a:rPr lang="en-US" sz="2400" b="1" dirty="0"/>
              <a:t>demonstration of the current state of your build</a:t>
            </a:r>
            <a:r>
              <a:rPr lang="en-US" sz="2400" dirty="0"/>
              <a:t>, and how close you are to your “minimum viable product”</a:t>
            </a:r>
          </a:p>
          <a:p>
            <a:pPr lvl="1"/>
            <a:r>
              <a:rPr lang="en-US" sz="2400" dirty="0"/>
              <a:t>Your </a:t>
            </a:r>
            <a:r>
              <a:rPr lang="en-US" sz="2400" b="1" dirty="0"/>
              <a:t>plan and remaining objectives</a:t>
            </a:r>
            <a:r>
              <a:rPr lang="en-US" sz="2400" dirty="0"/>
              <a:t> to complete development</a:t>
            </a:r>
          </a:p>
          <a:p>
            <a:pPr lvl="1"/>
            <a:r>
              <a:rPr lang="en-US" sz="2400" dirty="0"/>
              <a:t>Your plan on how you are going </a:t>
            </a:r>
            <a:r>
              <a:rPr lang="en-US" sz="2400" b="1" dirty="0"/>
              <a:t>to evaluate that your system is fit-for-purpose </a:t>
            </a:r>
            <a:r>
              <a:rPr lang="en-US" sz="2400" dirty="0"/>
              <a:t>(testing, user evaluations </a:t>
            </a:r>
            <a:r>
              <a:rPr lang="en-US" sz="2400" dirty="0" err="1"/>
              <a:t>etc</a:t>
            </a:r>
            <a:r>
              <a:rPr lang="en-US" sz="2400" dirty="0"/>
              <a:t>)</a:t>
            </a:r>
          </a:p>
          <a:p>
            <a:pPr lvl="1"/>
            <a:r>
              <a:rPr lang="en-US" sz="2400" b="1" dirty="0"/>
              <a:t>Dissertation progress </a:t>
            </a:r>
            <a:r>
              <a:rPr lang="en-US" sz="2400" dirty="0"/>
              <a:t>(e.g. writing up the implementation chapter), and any draft chapter that you would like supervisor feedback on.</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8853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8</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6553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9</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189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52A4-0061-EAC4-A49C-D0FF5598595F}"/>
              </a:ext>
            </a:extLst>
          </p:cNvPr>
          <p:cNvSpPr>
            <a:spLocks noGrp="1"/>
          </p:cNvSpPr>
          <p:nvPr>
            <p:ph type="title"/>
          </p:nvPr>
        </p:nvSpPr>
        <p:spPr/>
        <p:txBody>
          <a:bodyPr>
            <a:normAutofit/>
          </a:bodyPr>
          <a:lstStyle/>
          <a:p>
            <a:r>
              <a:rPr lang="en-US" dirty="0"/>
              <a:t>Week 10/11 Status Update</a:t>
            </a:r>
            <a:br>
              <a:rPr lang="en-US" dirty="0"/>
            </a:br>
            <a:br>
              <a:rPr lang="en-US" dirty="0"/>
            </a:br>
            <a:br>
              <a:rPr lang="en-US" dirty="0"/>
            </a:br>
            <a:endParaRPr lang="en-GB" dirty="0"/>
          </a:p>
        </p:txBody>
      </p:sp>
      <p:sp>
        <p:nvSpPr>
          <p:cNvPr id="3" name="Footer Placeholder 2">
            <a:extLst>
              <a:ext uri="{FF2B5EF4-FFF2-40B4-BE49-F238E27FC236}">
                <a16:creationId xmlns:a16="http://schemas.microsoft.com/office/drawing/2014/main" id="{D5567BB1-9417-3E77-09C5-69D71BD709DB}"/>
              </a:ext>
            </a:extLst>
          </p:cNvPr>
          <p:cNvSpPr>
            <a:spLocks noGrp="1"/>
          </p:cNvSpPr>
          <p:nvPr>
            <p:ph type="ftr" sz="quarter" idx="11"/>
          </p:nvPr>
        </p:nvSpPr>
        <p:spPr/>
        <p:txBody>
          <a:bodyPr/>
          <a:lstStyle/>
          <a:p>
            <a:pPr rtl="0"/>
            <a:r>
              <a:rPr lang="en-GB" noProof="0"/>
              <a:t>Presentation title</a:t>
            </a:r>
            <a:endParaRPr lang="en-GB" noProof="0" dirty="0"/>
          </a:p>
        </p:txBody>
      </p:sp>
      <p:sp>
        <p:nvSpPr>
          <p:cNvPr id="6" name="Text Placeholder 5">
            <a:extLst>
              <a:ext uri="{FF2B5EF4-FFF2-40B4-BE49-F238E27FC236}">
                <a16:creationId xmlns:a16="http://schemas.microsoft.com/office/drawing/2014/main" id="{609C6F56-19C0-41A9-4E86-1084B0B915A5}"/>
              </a:ext>
            </a:extLst>
          </p:cNvPr>
          <p:cNvSpPr>
            <a:spLocks noGrp="1"/>
          </p:cNvSpPr>
          <p:nvPr>
            <p:ph type="body" sz="quarter" idx="15"/>
          </p:nvPr>
        </p:nvSpPr>
        <p:spPr>
          <a:xfrm>
            <a:off x="4864100" y="466726"/>
            <a:ext cx="6599238" cy="5671108"/>
          </a:xfrm>
        </p:spPr>
        <p:txBody>
          <a:bodyPr>
            <a:normAutofit fontScale="92500"/>
          </a:bodyPr>
          <a:lstStyle/>
          <a:p>
            <a:pPr marL="0" indent="0">
              <a:buNone/>
            </a:pPr>
            <a:r>
              <a:rPr lang="en-US" sz="2400" dirty="0">
                <a:solidFill>
                  <a:srgbClr val="FF0000"/>
                </a:solidFill>
              </a:rPr>
              <a:t>Delete this text and write your status report here (250 words max, add more slides for any images, videos or figures that evidence your progress).</a:t>
            </a:r>
          </a:p>
          <a:p>
            <a:pPr marL="0" indent="0">
              <a:buNone/>
            </a:pPr>
            <a:endParaRPr lang="en-US" sz="2400" dirty="0"/>
          </a:p>
          <a:p>
            <a:pPr marL="0" indent="0">
              <a:buNone/>
            </a:pPr>
            <a:r>
              <a:rPr lang="en-US" sz="2400" dirty="0"/>
              <a:t>By the Week 10/11 meeting, you should be able to update your supervisor on:</a:t>
            </a:r>
          </a:p>
          <a:p>
            <a:pPr lvl="1"/>
            <a:r>
              <a:rPr lang="en-US" sz="2400" dirty="0"/>
              <a:t>The </a:t>
            </a:r>
            <a:r>
              <a:rPr lang="en-US" sz="2400" b="1" dirty="0"/>
              <a:t>results of any evaluations and testing </a:t>
            </a:r>
            <a:r>
              <a:rPr lang="en-US" sz="2400" dirty="0"/>
              <a:t>conducted or in-progress</a:t>
            </a:r>
          </a:p>
          <a:p>
            <a:pPr lvl="1"/>
            <a:r>
              <a:rPr lang="en-US" sz="2400" b="1" dirty="0"/>
              <a:t>Remaining dissertation writing </a:t>
            </a:r>
            <a:r>
              <a:rPr lang="en-US" sz="2400" dirty="0"/>
              <a:t>(e.g. evaluation, discussion, conclusions), and your plan for the last 2 weeks and final write-up.</a:t>
            </a:r>
          </a:p>
          <a:p>
            <a:pPr lvl="1"/>
            <a:r>
              <a:rPr lang="en-US" sz="2400" dirty="0"/>
              <a:t>Any remaining content you would like supervisor feedback on, if they have time.</a:t>
            </a:r>
          </a:p>
        </p:txBody>
      </p:sp>
      <p:sp>
        <p:nvSpPr>
          <p:cNvPr id="7" name="Date Placeholder 6">
            <a:extLst>
              <a:ext uri="{FF2B5EF4-FFF2-40B4-BE49-F238E27FC236}">
                <a16:creationId xmlns:a16="http://schemas.microsoft.com/office/drawing/2014/main" id="{F35F8B47-426A-5128-67FB-35592C5A5CED}"/>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53446391-B126-D820-FA56-D595117E92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098201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10</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1724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11</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 Next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73062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420BA4E-ACE5-DC2E-7FA0-93F32493D162}"/>
              </a:ext>
            </a:extLst>
          </p:cNvPr>
          <p:cNvSpPr>
            <a:spLocks noGrp="1"/>
          </p:cNvSpPr>
          <p:nvPr>
            <p:ph type="title"/>
          </p:nvPr>
        </p:nvSpPr>
        <p:spPr/>
        <p:txBody>
          <a:bodyPr>
            <a:noAutofit/>
          </a:bodyPr>
          <a:lstStyle/>
          <a:p>
            <a:r>
              <a:rPr lang="en-GB" sz="3600" dirty="0"/>
              <a:t>Week 12 - Final Week</a:t>
            </a:r>
          </a:p>
        </p:txBody>
      </p:sp>
      <p:graphicFrame>
        <p:nvGraphicFramePr>
          <p:cNvPr id="12" name="Table 11">
            <a:extLst>
              <a:ext uri="{FF2B5EF4-FFF2-40B4-BE49-F238E27FC236}">
                <a16:creationId xmlns:a16="http://schemas.microsoft.com/office/drawing/2014/main" id="{D09512FC-CBDF-323B-4694-760CE9B89A98}"/>
              </a:ext>
            </a:extLst>
          </p:cNvPr>
          <p:cNvGraphicFramePr>
            <a:graphicFrameLocks noGrp="1"/>
          </p:cNvGraphicFramePr>
          <p:nvPr/>
        </p:nvGraphicFramePr>
        <p:xfrm>
          <a:off x="187128" y="1227364"/>
          <a:ext cx="4320780" cy="5492841"/>
        </p:xfrm>
        <a:graphic>
          <a:graphicData uri="http://schemas.openxmlformats.org/drawingml/2006/table">
            <a:tbl>
              <a:tblPr firstRow="1" bandRow="1">
                <a:tableStyleId>{5C22544A-7EE6-4342-B048-85BDC9FD1C3A}</a:tableStyleId>
              </a:tblPr>
              <a:tblGrid>
                <a:gridCol w="2663024">
                  <a:extLst>
                    <a:ext uri="{9D8B030D-6E8A-4147-A177-3AD203B41FA5}">
                      <a16:colId xmlns:a16="http://schemas.microsoft.com/office/drawing/2014/main" val="225954985"/>
                    </a:ext>
                  </a:extLst>
                </a:gridCol>
                <a:gridCol w="1657756">
                  <a:extLst>
                    <a:ext uri="{9D8B030D-6E8A-4147-A177-3AD203B41FA5}">
                      <a16:colId xmlns:a16="http://schemas.microsoft.com/office/drawing/2014/main" val="3215480362"/>
                    </a:ext>
                  </a:extLst>
                </a:gridCol>
              </a:tblGrid>
              <a:tr h="359126">
                <a:tc>
                  <a:txBody>
                    <a:bodyPr/>
                    <a:lstStyle/>
                    <a:p>
                      <a:r>
                        <a:rPr lang="en-GB" sz="1800" dirty="0"/>
                        <a:t>Key Milestones </a:t>
                      </a:r>
                    </a:p>
                  </a:txBody>
                  <a:tcPr/>
                </a:tc>
                <a:tc>
                  <a:txBody>
                    <a:bodyPr/>
                    <a:lstStyle/>
                    <a:p>
                      <a:r>
                        <a:rPr lang="en-GB" sz="1800"/>
                        <a:t>Status  </a:t>
                      </a:r>
                    </a:p>
                  </a:txBody>
                  <a:tcPr/>
                </a:tc>
                <a:extLst>
                  <a:ext uri="{0D108BD9-81ED-4DB2-BD59-A6C34878D82A}">
                    <a16:rowId xmlns:a16="http://schemas.microsoft.com/office/drawing/2014/main" val="3885273898"/>
                  </a:ext>
                </a:extLst>
              </a:tr>
              <a:tr h="628473">
                <a:tc>
                  <a:txBody>
                    <a:bodyPr/>
                    <a:lstStyle/>
                    <a:p>
                      <a:r>
                        <a:rPr lang="en-GB" sz="1800" b="0" dirty="0"/>
                        <a:t>Project Topic &amp; High Level scope</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544108304"/>
                  </a:ext>
                </a:extLst>
              </a:tr>
              <a:tr h="638504">
                <a:tc>
                  <a:txBody>
                    <a:bodyPr/>
                    <a:lstStyle/>
                    <a:p>
                      <a:pPr algn="l" fontAlgn="b"/>
                      <a:r>
                        <a:rPr lang="en-GB" sz="1800" b="0" i="0" u="none" strike="noStrike" dirty="0">
                          <a:solidFill>
                            <a:srgbClr val="000000"/>
                          </a:solidFill>
                          <a:effectLst/>
                          <a:latin typeface="+mn-lt"/>
                        </a:rPr>
                        <a:t>Requirements / Analysis</a:t>
                      </a:r>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533436882"/>
                  </a:ext>
                </a:extLst>
              </a:tr>
              <a:tr h="628473">
                <a:tc>
                  <a:txBody>
                    <a:bodyPr/>
                    <a:lstStyle/>
                    <a:p>
                      <a:r>
                        <a:rPr lang="en-GB" sz="1800" b="0" dirty="0"/>
                        <a:t>Tools, Stack, Dev. Environment</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07900637"/>
                  </a:ext>
                </a:extLst>
              </a:tr>
              <a:tr h="628473">
                <a:tc>
                  <a:txBody>
                    <a:bodyPr/>
                    <a:lstStyle/>
                    <a:p>
                      <a:r>
                        <a:rPr lang="en-GB" sz="1800" b="0" dirty="0"/>
                        <a:t>Prototype and Design</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518495308"/>
                  </a:ext>
                </a:extLst>
              </a:tr>
              <a:tr h="628473">
                <a:tc>
                  <a:txBody>
                    <a:bodyPr/>
                    <a:lstStyle/>
                    <a:p>
                      <a:r>
                        <a:rPr lang="en-GB" sz="1800" b="0" dirty="0"/>
                        <a:t>Development</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3370882802"/>
                  </a:ext>
                </a:extLst>
              </a:tr>
              <a:tr h="628473">
                <a:tc>
                  <a:txBody>
                    <a:bodyPr/>
                    <a:lstStyle/>
                    <a:p>
                      <a:r>
                        <a:rPr lang="en-GB" sz="1800" b="0" dirty="0"/>
                        <a:t>System testing</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436497256"/>
                  </a:ext>
                </a:extLst>
              </a:tr>
              <a:tr h="646521">
                <a:tc>
                  <a:txBody>
                    <a:bodyPr/>
                    <a:lstStyle/>
                    <a:p>
                      <a:r>
                        <a:rPr lang="en-GB" sz="1800" b="0" dirty="0"/>
                        <a:t>User Evaluations</a:t>
                      </a:r>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4274690698"/>
                  </a:ext>
                </a:extLst>
              </a:tr>
              <a:tr h="628473">
                <a:tc>
                  <a:txBody>
                    <a:bodyPr/>
                    <a:lstStyle/>
                    <a:p>
                      <a:r>
                        <a:rPr lang="en-GB" sz="1800" b="0" dirty="0"/>
                        <a:t>Dissertation  &amp; Video </a:t>
                      </a:r>
                    </a:p>
                    <a:p>
                      <a:endParaRPr lang="en-GB" sz="1800" b="0" dirty="0"/>
                    </a:p>
                  </a:txBody>
                  <a:tcPr>
                    <a:solidFill>
                      <a:schemeClr val="bg1">
                        <a:lumMod val="85000"/>
                      </a:schemeClr>
                    </a:solidFill>
                  </a:tcPr>
                </a:tc>
                <a:tc>
                  <a:txBody>
                    <a:bodyPr/>
                    <a:lstStyle/>
                    <a:p>
                      <a:endParaRPr lang="en-GB" sz="1200" dirty="0">
                        <a:solidFill>
                          <a:schemeClr val="tx1"/>
                        </a:solidFill>
                      </a:endParaRPr>
                    </a:p>
                  </a:txBody>
                  <a:tcPr>
                    <a:solidFill>
                      <a:schemeClr val="bg1">
                        <a:lumMod val="95000"/>
                      </a:schemeClr>
                    </a:solidFill>
                  </a:tcPr>
                </a:tc>
                <a:extLst>
                  <a:ext uri="{0D108BD9-81ED-4DB2-BD59-A6C34878D82A}">
                    <a16:rowId xmlns:a16="http://schemas.microsoft.com/office/drawing/2014/main" val="2354606539"/>
                  </a:ext>
                </a:extLst>
              </a:tr>
            </a:tbl>
          </a:graphicData>
        </a:graphic>
      </p:graphicFrame>
      <p:graphicFrame>
        <p:nvGraphicFramePr>
          <p:cNvPr id="13" name="Table 12">
            <a:extLst>
              <a:ext uri="{FF2B5EF4-FFF2-40B4-BE49-F238E27FC236}">
                <a16:creationId xmlns:a16="http://schemas.microsoft.com/office/drawing/2014/main" id="{E4505A24-27B6-C77B-C637-339197824A31}"/>
              </a:ext>
            </a:extLst>
          </p:cNvPr>
          <p:cNvGraphicFramePr>
            <a:graphicFrameLocks noGrp="1" noChangeAspect="1"/>
          </p:cNvGraphicFramePr>
          <p:nvPr/>
        </p:nvGraphicFramePr>
        <p:xfrm>
          <a:off x="4638741" y="1509703"/>
          <a:ext cx="1790078" cy="1714500"/>
        </p:xfrm>
        <a:graphic>
          <a:graphicData uri="http://schemas.openxmlformats.org/drawingml/2006/table">
            <a:tbl>
              <a:tblPr firstRow="1" bandRow="1">
                <a:tableStyleId>{21E4AEA4-8DFA-4A89-87EB-49C32662AFE0}</a:tableStyleId>
              </a:tblPr>
              <a:tblGrid>
                <a:gridCol w="508161">
                  <a:extLst>
                    <a:ext uri="{9D8B030D-6E8A-4147-A177-3AD203B41FA5}">
                      <a16:colId xmlns:a16="http://schemas.microsoft.com/office/drawing/2014/main" val="20000"/>
                    </a:ext>
                  </a:extLst>
                </a:gridCol>
                <a:gridCol w="1281917">
                  <a:extLst>
                    <a:ext uri="{9D8B030D-6E8A-4147-A177-3AD203B41FA5}">
                      <a16:colId xmlns:a16="http://schemas.microsoft.com/office/drawing/2014/main" val="20001"/>
                    </a:ext>
                  </a:extLst>
                </a:gridCol>
              </a:tblGrid>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050" dirty="0">
                          <a:solidFill>
                            <a:schemeClr val="tx1"/>
                          </a:solidFill>
                          <a:latin typeface="Arial" panose="020B0604020202020204" pitchFamily="34" charset="0"/>
                          <a:cs typeface="Arial" panose="020B0604020202020204" pitchFamily="34" charset="0"/>
                        </a:rPr>
                        <a:t>Not Started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00793876"/>
                  </a:ext>
                </a:extLst>
              </a:tr>
              <a:tr h="342900">
                <a:tc>
                  <a:txBody>
                    <a:bodyPr/>
                    <a:lstStyle/>
                    <a:p>
                      <a:endParaRPr lang="en-US" sz="1050" dirty="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r>
                        <a:rPr lang="en-US" sz="1050" dirty="0">
                          <a:solidFill>
                            <a:schemeClr val="tx1"/>
                          </a:solidFill>
                          <a:latin typeface="Arial" panose="020B0604020202020204" pitchFamily="34" charset="0"/>
                          <a:cs typeface="Arial" panose="020B0604020202020204" pitchFamily="34" charset="0"/>
                        </a:rPr>
                        <a:t>On track</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050">
                          <a:latin typeface="Arial" panose="020B0604020202020204" pitchFamily="34" charset="0"/>
                          <a:cs typeface="Arial" panose="020B0604020202020204" pitchFamily="34" charset="0"/>
                        </a:rPr>
                        <a:t>Issues</a:t>
                      </a:r>
                    </a:p>
                  </a:txBody>
                  <a:tcPr marL="68610" marR="68610" marT="34305" marB="34305">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2900">
                <a:tc>
                  <a:txBody>
                    <a:bodyPr/>
                    <a:lstStyle/>
                    <a:p>
                      <a:endParaRPr lang="en-US" sz="1050">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US" sz="1050">
                          <a:latin typeface="Arial" panose="020B0604020202020204" pitchFamily="34" charset="0"/>
                          <a:cs typeface="Arial" panose="020B0604020202020204" pitchFamily="34" charset="0"/>
                        </a:rPr>
                        <a:t>Major issues</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2900">
                <a:tc>
                  <a:txBody>
                    <a:bodyPr/>
                    <a:lstStyle/>
                    <a:p>
                      <a:endParaRPr lang="en-US" sz="1050">
                        <a:solidFill>
                          <a:schemeClr val="accent1">
                            <a:lumMod val="60000"/>
                            <a:lumOff val="40000"/>
                          </a:schemeClr>
                        </a:solidFill>
                        <a:latin typeface="Arial" panose="020B0604020202020204" pitchFamily="34" charset="0"/>
                        <a:cs typeface="Arial" panose="020B0604020202020204" pitchFamily="34" charset="0"/>
                      </a:endParaRPr>
                    </a:p>
                  </a:txBody>
                  <a:tcPr marL="68610" marR="68610" marT="34305" marB="3430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r>
                        <a:rPr lang="en-US" sz="1050" dirty="0">
                          <a:latin typeface="Arial" panose="020B0604020202020204" pitchFamily="34" charset="0"/>
                          <a:cs typeface="Arial" panose="020B0604020202020204" pitchFamily="34" charset="0"/>
                        </a:rPr>
                        <a:t>Completed</a:t>
                      </a:r>
                    </a:p>
                  </a:txBody>
                  <a:tcPr marL="68610" marR="68610" marT="34305" marB="34305">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B01BEFB5-E5C7-0FF3-EA03-1EA6995529B0}"/>
              </a:ext>
            </a:extLst>
          </p:cNvPr>
          <p:cNvSpPr txBox="1"/>
          <p:nvPr/>
        </p:nvSpPr>
        <p:spPr>
          <a:xfrm>
            <a:off x="4638741" y="1171149"/>
            <a:ext cx="1371600" cy="338554"/>
          </a:xfrm>
          <a:prstGeom prst="rect">
            <a:avLst/>
          </a:prstGeom>
          <a:noFill/>
        </p:spPr>
        <p:txBody>
          <a:bodyPr wrap="square">
            <a:spAutoFit/>
          </a:bodyPr>
          <a:lstStyle/>
          <a:p>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a:t>
            </a:r>
            <a:endParaRPr lang="en-GB" sz="1600" dirty="0"/>
          </a:p>
        </p:txBody>
      </p:sp>
      <p:graphicFrame>
        <p:nvGraphicFramePr>
          <p:cNvPr id="15" name="Group 20">
            <a:extLst>
              <a:ext uri="{FF2B5EF4-FFF2-40B4-BE49-F238E27FC236}">
                <a16:creationId xmlns:a16="http://schemas.microsoft.com/office/drawing/2014/main" id="{C5FBB07D-ADB0-81AC-3F3A-13706C9157A0}"/>
              </a:ext>
            </a:extLst>
          </p:cNvPr>
          <p:cNvGraphicFramePr>
            <a:graphicFrameLocks noGrp="1"/>
          </p:cNvGraphicFramePr>
          <p:nvPr>
            <p:extLst>
              <p:ext uri="{D42A27DB-BD31-4B8C-83A1-F6EECF244321}">
                <p14:modId xmlns:p14="http://schemas.microsoft.com/office/powerpoint/2010/main" val="1949366235"/>
              </p:ext>
            </p:extLst>
          </p:nvPr>
        </p:nvGraphicFramePr>
        <p:xfrm>
          <a:off x="4714418" y="3429000"/>
          <a:ext cx="3558726" cy="1742075"/>
        </p:xfrm>
        <a:graphic>
          <a:graphicData uri="http://schemas.openxmlformats.org/drawingml/2006/table">
            <a:tbl>
              <a:tblPr/>
              <a:tblGrid>
                <a:gridCol w="3558726">
                  <a:extLst>
                    <a:ext uri="{9D8B030D-6E8A-4147-A177-3AD203B41FA5}">
                      <a16:colId xmlns:a16="http://schemas.microsoft.com/office/drawing/2014/main" val="20000"/>
                    </a:ext>
                  </a:extLst>
                </a:gridCol>
              </a:tblGrid>
              <a:tr h="33248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Completed Activities This week </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09593">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 name="Group 28">
            <a:extLst>
              <a:ext uri="{FF2B5EF4-FFF2-40B4-BE49-F238E27FC236}">
                <a16:creationId xmlns:a16="http://schemas.microsoft.com/office/drawing/2014/main" id="{B79E84FF-3380-9569-EFE9-236BFEBA78C3}"/>
              </a:ext>
            </a:extLst>
          </p:cNvPr>
          <p:cNvGraphicFramePr>
            <a:graphicFrameLocks/>
          </p:cNvGraphicFramePr>
          <p:nvPr/>
        </p:nvGraphicFramePr>
        <p:xfrm>
          <a:off x="6216850" y="1286996"/>
          <a:ext cx="5908245" cy="2142004"/>
        </p:xfrm>
        <a:graphic>
          <a:graphicData uri="http://schemas.openxmlformats.org/drawingml/2006/table">
            <a:tbl>
              <a:tblPr/>
              <a:tblGrid>
                <a:gridCol w="5908245">
                  <a:extLst>
                    <a:ext uri="{9D8B030D-6E8A-4147-A177-3AD203B41FA5}">
                      <a16:colId xmlns:a16="http://schemas.microsoft.com/office/drawing/2014/main" val="20000"/>
                    </a:ext>
                  </a:extLst>
                </a:gridCol>
              </a:tblGrid>
              <a:tr h="326512">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Meeting Agenda (if scheduled for this week)</a:t>
                      </a: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815492">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311" marB="34311"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119">
            <a:extLst>
              <a:ext uri="{FF2B5EF4-FFF2-40B4-BE49-F238E27FC236}">
                <a16:creationId xmlns:a16="http://schemas.microsoft.com/office/drawing/2014/main" id="{AAF5D5E3-80EE-8007-819F-2D724DAD6C10}"/>
              </a:ext>
            </a:extLst>
          </p:cNvPr>
          <p:cNvGraphicFramePr>
            <a:graphicFrameLocks/>
          </p:cNvGraphicFramePr>
          <p:nvPr/>
        </p:nvGraphicFramePr>
        <p:xfrm>
          <a:off x="4714418" y="5180855"/>
          <a:ext cx="7290454" cy="1688897"/>
        </p:xfrm>
        <a:graphic>
          <a:graphicData uri="http://schemas.openxmlformats.org/drawingml/2006/table">
            <a:tbl>
              <a:tblPr/>
              <a:tblGrid>
                <a:gridCol w="7290454">
                  <a:extLst>
                    <a:ext uri="{9D8B030D-6E8A-4147-A177-3AD203B41FA5}">
                      <a16:colId xmlns:a16="http://schemas.microsoft.com/office/drawing/2014/main" val="20000"/>
                    </a:ext>
                  </a:extLst>
                </a:gridCol>
              </a:tblGrid>
              <a:tr h="300646">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Issues, Risks and Concerns</a:t>
                      </a: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376499">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68580" marR="68580" marT="34279" marB="34279"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0">
            <a:extLst>
              <a:ext uri="{FF2B5EF4-FFF2-40B4-BE49-F238E27FC236}">
                <a16:creationId xmlns:a16="http://schemas.microsoft.com/office/drawing/2014/main" id="{9A918904-0669-9335-738B-9F4C45BC935A}"/>
              </a:ext>
            </a:extLst>
          </p:cNvPr>
          <p:cNvGraphicFramePr>
            <a:graphicFrameLocks noGrp="1"/>
          </p:cNvGraphicFramePr>
          <p:nvPr>
            <p:extLst>
              <p:ext uri="{D42A27DB-BD31-4B8C-83A1-F6EECF244321}">
                <p14:modId xmlns:p14="http://schemas.microsoft.com/office/powerpoint/2010/main" val="2118536621"/>
              </p:ext>
            </p:extLst>
          </p:nvPr>
        </p:nvGraphicFramePr>
        <p:xfrm>
          <a:off x="8273143" y="3428999"/>
          <a:ext cx="3851952" cy="1751855"/>
        </p:xfrm>
        <a:graphic>
          <a:graphicData uri="http://schemas.openxmlformats.org/drawingml/2006/table">
            <a:tbl>
              <a:tblPr/>
              <a:tblGrid>
                <a:gridCol w="3851952">
                  <a:extLst>
                    <a:ext uri="{9D8B030D-6E8A-4147-A177-3AD203B41FA5}">
                      <a16:colId xmlns:a16="http://schemas.microsoft.com/office/drawing/2014/main" val="20000"/>
                    </a:ext>
                  </a:extLst>
                </a:gridCol>
              </a:tblGrid>
              <a:tr h="339309">
                <a:tc>
                  <a:txBody>
                    <a:bodyPr/>
                    <a:lstStyle>
                      <a:lvl1pPr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Arial" panose="020B0604020202020204" pitchFamily="34" charset="0"/>
                          <a:cs typeface="Arial" panose="020B0604020202020204" pitchFamily="34" charset="0"/>
                        </a:defRPr>
                      </a:lvl2pPr>
                      <a:lvl3pPr marL="11430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4pPr>
                      <a:lvl5pPr marL="2057400" indent="-228600" defTabSz="449263">
                        <a:spcBef>
                          <a:spcPct val="20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5pPr>
                      <a:lvl6pPr marL="25146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6pPr>
                      <a:lvl7pPr marL="29718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7pPr>
                      <a:lvl8pPr marL="34290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8pPr>
                      <a:lvl9pPr marL="3886200" indent="-228600" defTabSz="449263" fontAlgn="base">
                        <a:spcBef>
                          <a:spcPct val="2000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Arial" panose="020B0604020202020204" pitchFamily="34" charset="0"/>
                        </a:defRPr>
                      </a:lvl9pPr>
                    </a:lstStyle>
                    <a:p>
                      <a:pPr marL="0" marR="0" lvl="0" indent="0" algn="l" defTabSz="449263" rtl="0" eaLnBrk="1" fontAlgn="base" latinLnBrk="0" hangingPunct="1">
                        <a:lnSpc>
                          <a:spcPct val="100000"/>
                        </a:lnSpc>
                        <a:spcBef>
                          <a:spcPct val="0"/>
                        </a:spcBef>
                        <a:spcAft>
                          <a:spcPct val="15000"/>
                        </a:spcAft>
                        <a:buClr>
                          <a:srgbClr val="FFFFFF"/>
                        </a:buClr>
                        <a:buSzTx/>
                        <a:buFont typeface="Wingdings" panose="05000000000000000000"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Upcoming Activities Remaining</a:t>
                      </a: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1412546">
                <a:tc>
                  <a:txBody>
                    <a:bodyPr/>
                    <a:lstStyle>
                      <a:lvl1pPr marL="188913" indent="-188913"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800">
                          <a:solidFill>
                            <a:schemeClr val="tx1"/>
                          </a:solidFill>
                          <a:latin typeface="Arial" panose="020B0604020202020204" pitchFamily="34" charset="0"/>
                          <a:cs typeface="Arial" panose="020B0604020202020204" pitchFamily="34" charset="0"/>
                        </a:defRPr>
                      </a:lvl1pPr>
                      <a:lvl2pPr marL="742950" indent="-28575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400">
                          <a:solidFill>
                            <a:schemeClr val="tx1"/>
                          </a:solidFill>
                          <a:latin typeface="Arial" panose="020B0604020202020204" pitchFamily="34" charset="0"/>
                          <a:cs typeface="Arial" panose="020B0604020202020204" pitchFamily="34" charset="0"/>
                        </a:defRPr>
                      </a:lvl2pPr>
                      <a:lvl3pPr marL="1150938"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sz="2000">
                          <a:solidFill>
                            <a:schemeClr val="tx1"/>
                          </a:solidFill>
                          <a:latin typeface="Arial" panose="020B0604020202020204" pitchFamily="34" charset="0"/>
                          <a:cs typeface="Arial" panose="020B0604020202020204" pitchFamily="34" charset="0"/>
                        </a:defRPr>
                      </a:lvl3pPr>
                      <a:lvl4pPr marL="1600200" indent="-228600"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4pPr>
                      <a:lvl5pPr defTabSz="449263">
                        <a:spcBef>
                          <a:spcPct val="20000"/>
                        </a:spcBef>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5pPr>
                      <a:lvl6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6pPr>
                      <a:lvl7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7pPr>
                      <a:lvl8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8pPr>
                      <a:lvl9pPr defTabSz="449263" fontAlgn="base">
                        <a:spcBef>
                          <a:spcPct val="20000"/>
                        </a:spcBef>
                        <a:spcAft>
                          <a:spcPct val="0"/>
                        </a:spcAft>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solidFill>
                            <a:schemeClr val="tx1"/>
                          </a:solidFill>
                          <a:latin typeface="Arial" panose="020B0604020202020204" pitchFamily="34" charset="0"/>
                          <a:cs typeface="Arial" panose="020B0604020202020204" pitchFamily="34" charset="0"/>
                        </a:defRPr>
                      </a:lvl9pPr>
                    </a:lstStyle>
                    <a:p>
                      <a:pPr marL="188913" marR="0" lvl="0" indent="-188913" algn="l" defTabSz="449263" rtl="0" eaLnBrk="1" fontAlgn="base" latinLnBrk="0" hangingPunct="1">
                        <a:lnSpc>
                          <a:spcPct val="100000"/>
                        </a:lnSpc>
                        <a:spcBef>
                          <a:spcPct val="0"/>
                        </a:spcBef>
                        <a:spcAft>
                          <a:spcPct val="15000"/>
                        </a:spcAft>
                        <a:buClr>
                          <a:schemeClr val="accent2"/>
                        </a:buClr>
                        <a:buSzTx/>
                        <a:buFont typeface="Wingdings" panose="05000000000000000000" pitchFamily="2" charset="2"/>
                        <a:buChar char="Ø"/>
                        <a:tabLst>
                          <a:tab pos="358775" algn="l"/>
                          <a:tab pos="1103313" algn="l"/>
                          <a:tab pos="2017713" algn="l"/>
                          <a:tab pos="2932113" algn="l"/>
                          <a:tab pos="3846513" algn="l"/>
                          <a:tab pos="4760913" algn="l"/>
                          <a:tab pos="5675313" algn="l"/>
                          <a:tab pos="6589713" algn="l"/>
                          <a:tab pos="7504113" algn="l"/>
                          <a:tab pos="8418513" algn="l"/>
                          <a:tab pos="9332913" algn="l"/>
                          <a:tab pos="10247313" algn="l"/>
                        </a:tabLst>
                        <a:defRPr/>
                      </a:pPr>
                      <a:endParaRPr kumimoji="0" 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68580" marR="68580" marT="34296" marB="34296" horzOverflow="overflow">
                    <a:lnL w="9000" cap="flat" cmpd="sng" algn="ctr">
                      <a:solidFill>
                        <a:srgbClr val="7889FB"/>
                      </a:solidFill>
                      <a:prstDash val="solid"/>
                      <a:round/>
                      <a:headEnd type="none" w="med" len="med"/>
                      <a:tailEnd type="none" w="med" len="med"/>
                    </a:lnL>
                    <a:lnR w="9000" cap="flat" cmpd="sng" algn="ctr">
                      <a:solidFill>
                        <a:srgbClr val="7889FB"/>
                      </a:solidFill>
                      <a:prstDash val="solid"/>
                      <a:round/>
                      <a:headEnd type="none" w="med" len="med"/>
                      <a:tailEnd type="none" w="med" len="med"/>
                    </a:lnR>
                    <a:lnT w="9000" cap="flat" cmpd="sng" algn="ctr">
                      <a:solidFill>
                        <a:srgbClr val="7889FB"/>
                      </a:solidFill>
                      <a:prstDash val="solid"/>
                      <a:round/>
                      <a:headEnd type="none" w="med" len="med"/>
                      <a:tailEnd type="none" w="med" len="med"/>
                    </a:lnT>
                    <a:lnB w="9000" cap="flat" cmpd="sng" algn="ctr">
                      <a:solidFill>
                        <a:srgbClr val="7889FB"/>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886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B377-6D85-FC78-40F7-0707A03873D6}"/>
              </a:ext>
            </a:extLst>
          </p:cNvPr>
          <p:cNvSpPr>
            <a:spLocks noGrp="1"/>
          </p:cNvSpPr>
          <p:nvPr>
            <p:ph type="title"/>
          </p:nvPr>
        </p:nvSpPr>
        <p:spPr>
          <a:xfrm>
            <a:off x="389156" y="361948"/>
            <a:ext cx="3369282" cy="3829051"/>
          </a:xfrm>
        </p:spPr>
        <p:txBody>
          <a:bodyPr>
            <a:normAutofit/>
          </a:bodyPr>
          <a:lstStyle/>
          <a:p>
            <a:r>
              <a:rPr lang="en-US" dirty="0"/>
              <a:t>About You</a:t>
            </a:r>
            <a:br>
              <a:rPr lang="en-US" dirty="0"/>
            </a:br>
            <a:br>
              <a:rPr lang="en-US" dirty="0"/>
            </a:br>
            <a:r>
              <a:rPr lang="en-US" sz="2000" b="0" dirty="0"/>
              <a:t>This information will help your supervisor to understand your background, skillset and interests</a:t>
            </a:r>
            <a:br>
              <a:rPr lang="en-US" sz="1800" b="0" dirty="0">
                <a:solidFill>
                  <a:srgbClr val="C00000"/>
                </a:solidFill>
              </a:rPr>
            </a:br>
            <a:br>
              <a:rPr lang="en-US" sz="1800" b="0" dirty="0">
                <a:solidFill>
                  <a:srgbClr val="C00000"/>
                </a:solidFill>
              </a:rPr>
            </a:br>
            <a:br>
              <a:rPr lang="en-US" sz="1800" b="0" dirty="0">
                <a:solidFill>
                  <a:srgbClr val="C00000"/>
                </a:solidFill>
              </a:rPr>
            </a:br>
            <a:r>
              <a:rPr lang="en-US" sz="1800" b="0" dirty="0"/>
              <a:t>Optional – Include a photo of yourself below</a:t>
            </a:r>
            <a:endParaRPr lang="en-GB" sz="3200" b="0" dirty="0"/>
          </a:p>
        </p:txBody>
      </p:sp>
      <p:sp>
        <p:nvSpPr>
          <p:cNvPr id="5" name="Picture Placeholder 4">
            <a:extLst>
              <a:ext uri="{FF2B5EF4-FFF2-40B4-BE49-F238E27FC236}">
                <a16:creationId xmlns:a16="http://schemas.microsoft.com/office/drawing/2014/main" id="{72D24FDF-9FCE-8AB9-7A0B-E763956E20CA}"/>
              </a:ext>
            </a:extLst>
          </p:cNvPr>
          <p:cNvSpPr>
            <a:spLocks noGrp="1"/>
          </p:cNvSpPr>
          <p:nvPr>
            <p:ph type="pic" sz="quarter" idx="14"/>
          </p:nvPr>
        </p:nvSpPr>
        <p:spPr>
          <a:xfrm>
            <a:off x="879097" y="4527867"/>
            <a:ext cx="2389400" cy="2009775"/>
          </a:xfrm>
        </p:spPr>
      </p:sp>
      <p:sp>
        <p:nvSpPr>
          <p:cNvPr id="7" name="Date Placeholder 6">
            <a:extLst>
              <a:ext uri="{FF2B5EF4-FFF2-40B4-BE49-F238E27FC236}">
                <a16:creationId xmlns:a16="http://schemas.microsoft.com/office/drawing/2014/main" id="{D67D7B4F-0CCD-AA59-C1C4-B6725419D60C}"/>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4FE9C8DB-E5B6-6744-7722-1F086AA036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10" name="Table 4">
            <a:extLst>
              <a:ext uri="{FF2B5EF4-FFF2-40B4-BE49-F238E27FC236}">
                <a16:creationId xmlns:a16="http://schemas.microsoft.com/office/drawing/2014/main" id="{7D8753B1-97D8-06E1-0088-E7D11BD6EF75}"/>
              </a:ext>
            </a:extLst>
          </p:cNvPr>
          <p:cNvGraphicFramePr>
            <a:graphicFrameLocks noGrp="1"/>
          </p:cNvGraphicFramePr>
          <p:nvPr>
            <p:extLst>
              <p:ext uri="{D42A27DB-BD31-4B8C-83A1-F6EECF244321}">
                <p14:modId xmlns:p14="http://schemas.microsoft.com/office/powerpoint/2010/main" val="126631106"/>
              </p:ext>
            </p:extLst>
          </p:nvPr>
        </p:nvGraphicFramePr>
        <p:xfrm>
          <a:off x="4258756" y="234455"/>
          <a:ext cx="7738172" cy="6023471"/>
        </p:xfrm>
        <a:graphic>
          <a:graphicData uri="http://schemas.openxmlformats.org/drawingml/2006/table">
            <a:tbl>
              <a:tblPr firstRow="1" bandRow="1">
                <a:tableStyleId>{5C22544A-7EE6-4342-B048-85BDC9FD1C3A}</a:tableStyleId>
              </a:tblPr>
              <a:tblGrid>
                <a:gridCol w="3869086">
                  <a:extLst>
                    <a:ext uri="{9D8B030D-6E8A-4147-A177-3AD203B41FA5}">
                      <a16:colId xmlns:a16="http://schemas.microsoft.com/office/drawing/2014/main" val="3288345055"/>
                    </a:ext>
                  </a:extLst>
                </a:gridCol>
                <a:gridCol w="3869086">
                  <a:extLst>
                    <a:ext uri="{9D8B030D-6E8A-4147-A177-3AD203B41FA5}">
                      <a16:colId xmlns:a16="http://schemas.microsoft.com/office/drawing/2014/main" val="1125773583"/>
                    </a:ext>
                  </a:extLst>
                </a:gridCol>
              </a:tblGrid>
              <a:tr h="519141">
                <a:tc>
                  <a:txBody>
                    <a:bodyPr/>
                    <a:lstStyle/>
                    <a:p>
                      <a:r>
                        <a:rPr lang="en-US" sz="1100" dirty="0"/>
                        <a:t>Question</a:t>
                      </a:r>
                      <a:endParaRPr lang="en-GB" sz="1100" dirty="0"/>
                    </a:p>
                  </a:txBody>
                  <a:tcPr marL="56226" marR="56226" marT="28113" marB="28113"/>
                </a:tc>
                <a:tc>
                  <a:txBody>
                    <a:bodyPr/>
                    <a:lstStyle/>
                    <a:p>
                      <a:r>
                        <a:rPr lang="en-US" sz="1100" dirty="0"/>
                        <a:t>Your Response</a:t>
                      </a:r>
                      <a:endParaRPr lang="en-GB" sz="1100" dirty="0"/>
                    </a:p>
                  </a:txBody>
                  <a:tcPr marL="56226" marR="56226" marT="28113" marB="28113"/>
                </a:tc>
                <a:extLst>
                  <a:ext uri="{0D108BD9-81ED-4DB2-BD59-A6C34878D82A}">
                    <a16:rowId xmlns:a16="http://schemas.microsoft.com/office/drawing/2014/main" val="2208812617"/>
                  </a:ext>
                </a:extLst>
              </a:tr>
              <a:tr h="1280077">
                <a:tc>
                  <a:txBody>
                    <a:bodyPr/>
                    <a:lstStyle/>
                    <a:p>
                      <a:r>
                        <a:rPr lang="en-US" sz="1400" dirty="0"/>
                        <a:t>Is there a </a:t>
                      </a:r>
                      <a:r>
                        <a:rPr lang="en-US" sz="1400" b="1" dirty="0"/>
                        <a:t>name</a:t>
                      </a:r>
                      <a:r>
                        <a:rPr lang="en-US" sz="1400" dirty="0"/>
                        <a:t> other than your first name as noted with the University that you would prefer to be used by your supervisor in your contact with them?</a:t>
                      </a:r>
                      <a:endParaRPr lang="en-GB" sz="1400" dirty="0"/>
                    </a:p>
                  </a:txBody>
                  <a:tcPr marL="56226" marR="56226" marT="28113" marB="28113"/>
                </a:tc>
                <a:tc>
                  <a:txBody>
                    <a:bodyPr/>
                    <a:lstStyle/>
                    <a:p>
                      <a:r>
                        <a:rPr lang="en-GB" sz="1100" dirty="0"/>
                        <a:t>Edward</a:t>
                      </a:r>
                    </a:p>
                  </a:txBody>
                  <a:tcPr marL="56226" marR="56226" marT="28113" marB="28113"/>
                </a:tc>
                <a:extLst>
                  <a:ext uri="{0D108BD9-81ED-4DB2-BD59-A6C34878D82A}">
                    <a16:rowId xmlns:a16="http://schemas.microsoft.com/office/drawing/2014/main" val="1119641152"/>
                  </a:ext>
                </a:extLst>
              </a:tr>
              <a:tr h="1280077">
                <a:tc>
                  <a:txBody>
                    <a:bodyPr/>
                    <a:lstStyle/>
                    <a:p>
                      <a:r>
                        <a:rPr lang="en-US" sz="1400" dirty="0"/>
                        <a:t>Please state your </a:t>
                      </a:r>
                      <a:r>
                        <a:rPr lang="en-US" sz="1400" b="1" dirty="0"/>
                        <a:t>previous degree </a:t>
                      </a:r>
                      <a:r>
                        <a:rPr lang="en-US" sz="1400" dirty="0"/>
                        <a:t>topic and any other </a:t>
                      </a:r>
                      <a:r>
                        <a:rPr lang="en-US" sz="1400" b="1" dirty="0"/>
                        <a:t>relevant background information </a:t>
                      </a:r>
                      <a:r>
                        <a:rPr lang="en-US" sz="1400" dirty="0"/>
                        <a:t>you would like your supervisor to know.</a:t>
                      </a:r>
                      <a:endParaRPr lang="en-GB" sz="1400" dirty="0"/>
                    </a:p>
                  </a:txBody>
                  <a:tcPr marL="56226" marR="56226" marT="28113" marB="28113"/>
                </a:tc>
                <a:tc>
                  <a:txBody>
                    <a:bodyPr/>
                    <a:lstStyle/>
                    <a:p>
                      <a:r>
                        <a:rPr lang="en-GB" sz="1100" dirty="0"/>
                        <a:t>My previous degree topic is about doing the survey and analysis relevant to students’ satisfaction with online course quality during the pandemic.</a:t>
                      </a:r>
                    </a:p>
                  </a:txBody>
                  <a:tcPr marL="56226" marR="56226" marT="28113" marB="28113"/>
                </a:tc>
                <a:extLst>
                  <a:ext uri="{0D108BD9-81ED-4DB2-BD59-A6C34878D82A}">
                    <a16:rowId xmlns:a16="http://schemas.microsoft.com/office/drawing/2014/main" val="3644643683"/>
                  </a:ext>
                </a:extLst>
              </a:tr>
              <a:tr h="1280077">
                <a:tc>
                  <a:txBody>
                    <a:bodyPr/>
                    <a:lstStyle/>
                    <a:p>
                      <a:r>
                        <a:rPr lang="en-US" sz="1400" dirty="0"/>
                        <a:t>Please state what </a:t>
                      </a:r>
                      <a:r>
                        <a:rPr lang="en-US" sz="1400" b="1" dirty="0"/>
                        <a:t>previous programming experience</a:t>
                      </a:r>
                      <a:r>
                        <a:rPr lang="en-US" sz="1400" dirty="0"/>
                        <a:t> (languages, frameworks </a:t>
                      </a:r>
                      <a:r>
                        <a:rPr lang="en-US" sz="1400" dirty="0" err="1"/>
                        <a:t>etc</a:t>
                      </a:r>
                      <a:r>
                        <a:rPr lang="en-US" sz="1400" dirty="0"/>
                        <a:t>) that you have beyond the current MSc IT+ degree, if any.</a:t>
                      </a:r>
                      <a:endParaRPr lang="en-GB" sz="1400" dirty="0"/>
                    </a:p>
                  </a:txBody>
                  <a:tcPr marL="56226" marR="56226" marT="28113" marB="28113"/>
                </a:tc>
                <a:tc>
                  <a:txBody>
                    <a:bodyPr/>
                    <a:lstStyle/>
                    <a:p>
                      <a:r>
                        <a:rPr lang="en-GB" sz="1100" dirty="0"/>
                        <a:t>Well, for GUI development, I have learnt </a:t>
                      </a:r>
                      <a:r>
                        <a:rPr lang="en-GB" sz="1100" dirty="0" err="1"/>
                        <a:t>Javafx</a:t>
                      </a:r>
                      <a:r>
                        <a:rPr lang="en-GB" sz="1100" dirty="0"/>
                        <a:t> during my bachelor’s degree</a:t>
                      </a:r>
                    </a:p>
                  </a:txBody>
                  <a:tcPr marL="56226" marR="56226" marT="28113" marB="28113"/>
                </a:tc>
                <a:extLst>
                  <a:ext uri="{0D108BD9-81ED-4DB2-BD59-A6C34878D82A}">
                    <a16:rowId xmlns:a16="http://schemas.microsoft.com/office/drawing/2014/main" val="1684911707"/>
                  </a:ext>
                </a:extLst>
              </a:tr>
              <a:tr h="1664099">
                <a:tc>
                  <a:txBody>
                    <a:bodyPr/>
                    <a:lstStyle/>
                    <a:p>
                      <a:r>
                        <a:rPr lang="en-US" sz="1400" dirty="0"/>
                        <a:t>Please briefly note what </a:t>
                      </a:r>
                      <a:r>
                        <a:rPr lang="en-US" sz="1400" b="1" dirty="0"/>
                        <a:t>future career aspirations </a:t>
                      </a:r>
                      <a:r>
                        <a:rPr lang="en-US" sz="1400" dirty="0"/>
                        <a:t>you have (e.g. programmer, business analyst, consultant, ...), and what job role you are targeting (e.g. finance, government, technology, academia, ...) after this degree.</a:t>
                      </a:r>
                      <a:endParaRPr lang="en-GB" sz="1400" dirty="0"/>
                    </a:p>
                  </a:txBody>
                  <a:tcPr marL="56226" marR="56226" marT="28113" marB="28113"/>
                </a:tc>
                <a:tc>
                  <a:txBody>
                    <a:bodyPr/>
                    <a:lstStyle/>
                    <a:p>
                      <a:r>
                        <a:rPr lang="en-GB" sz="1100" dirty="0"/>
                        <a:t>I am open to any job which is well-paid and interesting, specifically, I would like to be a Java or Python programmer or data analyst relevant to finance, business, society or any other field.</a:t>
                      </a:r>
                    </a:p>
                  </a:txBody>
                  <a:tcPr marL="56226" marR="56226" marT="28113" marB="28113"/>
                </a:tc>
                <a:extLst>
                  <a:ext uri="{0D108BD9-81ED-4DB2-BD59-A6C34878D82A}">
                    <a16:rowId xmlns:a16="http://schemas.microsoft.com/office/drawing/2014/main" val="83239230"/>
                  </a:ext>
                </a:extLst>
              </a:tr>
            </a:tbl>
          </a:graphicData>
        </a:graphic>
      </p:graphicFrame>
    </p:spTree>
    <p:extLst>
      <p:ext uri="{BB962C8B-B14F-4D97-AF65-F5344CB8AC3E}">
        <p14:creationId xmlns:p14="http://schemas.microsoft.com/office/powerpoint/2010/main" val="83055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dirty="0"/>
              <a:t>Project Topic Ideation</a:t>
            </a:r>
            <a:br>
              <a:rPr lang="en-US" sz="2700" dirty="0"/>
            </a:br>
            <a:br>
              <a:rPr lang="en-US" sz="1800" dirty="0"/>
            </a:br>
            <a:r>
              <a:rPr lang="en-US" sz="1800" b="0" dirty="0"/>
              <a:t>Based on John Hill’s Project Ideation video, try to see if you can define a project topic. </a:t>
            </a:r>
            <a:br>
              <a:rPr lang="en-US" sz="1800" b="0" dirty="0"/>
            </a:br>
            <a:br>
              <a:rPr lang="en-US" sz="1800" b="0" dirty="0"/>
            </a:br>
            <a:r>
              <a:rPr lang="en-US" sz="1800" b="0" dirty="0"/>
              <a:t>Your supervisor will then provide feedback on your topic ideas, and prescribe a topic if necessary, by Week 1 of the IT+ projects.</a:t>
            </a:r>
            <a:endParaRPr lang="en-GB" b="0" dirty="0"/>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endParaRPr lang="en-GB" noProof="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7A7E9184-57CE-7898-D87A-6BDB51484CD8}"/>
              </a:ext>
            </a:extLst>
          </p:cNvPr>
          <p:cNvGraphicFramePr>
            <a:graphicFrameLocks noGrp="1"/>
          </p:cNvGraphicFramePr>
          <p:nvPr>
            <p:extLst>
              <p:ext uri="{D42A27DB-BD31-4B8C-83A1-F6EECF244321}">
                <p14:modId xmlns:p14="http://schemas.microsoft.com/office/powerpoint/2010/main" val="1044488820"/>
              </p:ext>
            </p:extLst>
          </p:nvPr>
        </p:nvGraphicFramePr>
        <p:xfrm>
          <a:off x="4224895" y="3"/>
          <a:ext cx="7767828" cy="6855862"/>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53457">
                <a:tc>
                  <a:txBody>
                    <a:bodyPr/>
                    <a:lstStyle/>
                    <a:p>
                      <a:r>
                        <a:rPr lang="en-US" sz="1100" dirty="0"/>
                        <a:t>Question</a:t>
                      </a:r>
                      <a:endParaRPr lang="en-GB" sz="1100" dirty="0"/>
                    </a:p>
                  </a:txBody>
                  <a:tcPr/>
                </a:tc>
                <a:tc>
                  <a:txBody>
                    <a:bodyPr/>
                    <a:lstStyle/>
                    <a:p>
                      <a:r>
                        <a:rPr lang="en-US" sz="1100" dirty="0"/>
                        <a:t>Your Response</a:t>
                      </a:r>
                      <a:endParaRPr lang="en-GB" sz="1100" dirty="0"/>
                    </a:p>
                  </a:txBody>
                  <a:tcPr/>
                </a:tc>
                <a:extLst>
                  <a:ext uri="{0D108BD9-81ED-4DB2-BD59-A6C34878D82A}">
                    <a16:rowId xmlns:a16="http://schemas.microsoft.com/office/drawing/2014/main" val="2208812617"/>
                  </a:ext>
                </a:extLst>
              </a:tr>
              <a:tr h="1058555">
                <a:tc>
                  <a:txBody>
                    <a:bodyPr/>
                    <a:lstStyle/>
                    <a:p>
                      <a:r>
                        <a:rPr lang="en-US" sz="1300" b="0" i="0" kern="1200" dirty="0">
                          <a:solidFill>
                            <a:schemeClr val="dk1"/>
                          </a:solidFill>
                          <a:effectLst/>
                          <a:latin typeface="+mn-lt"/>
                          <a:ea typeface="+mn-ea"/>
                          <a:cs typeface="+mn-cs"/>
                        </a:rPr>
                        <a:t>For your individual development project, is there </a:t>
                      </a:r>
                      <a:r>
                        <a:rPr lang="en-US" sz="1300" b="1" i="0" kern="1200" dirty="0">
                          <a:solidFill>
                            <a:schemeClr val="dk1"/>
                          </a:solidFill>
                          <a:effectLst/>
                          <a:latin typeface="+mn-lt"/>
                          <a:ea typeface="+mn-ea"/>
                          <a:cs typeface="+mn-cs"/>
                        </a:rPr>
                        <a:t>any particular platform </a:t>
                      </a:r>
                      <a:r>
                        <a:rPr lang="en-US" sz="1300" b="0" i="0" kern="1200" dirty="0">
                          <a:solidFill>
                            <a:schemeClr val="dk1"/>
                          </a:solidFill>
                          <a:effectLst/>
                          <a:latin typeface="+mn-lt"/>
                          <a:ea typeface="+mn-ea"/>
                          <a:cs typeface="+mn-cs"/>
                        </a:rPr>
                        <a:t>you want to gain experience developing for (e.g. Web apps, Mobile apps, Desktops apps, Services and APIs, Cloud apps/infrastructure etc.)?</a:t>
                      </a:r>
                      <a:endParaRPr lang="en-GB" sz="1300" dirty="0"/>
                    </a:p>
                  </a:txBody>
                  <a:tcPr/>
                </a:tc>
                <a:tc>
                  <a:txBody>
                    <a:bodyPr/>
                    <a:lstStyle/>
                    <a:p>
                      <a:r>
                        <a:rPr lang="en-GB" sz="1100" dirty="0"/>
                        <a:t>I am interested in a Java GUI desktop application or data analysis </a:t>
                      </a:r>
                    </a:p>
                  </a:txBody>
                  <a:tcPr/>
                </a:tc>
                <a:extLst>
                  <a:ext uri="{0D108BD9-81ED-4DB2-BD59-A6C34878D82A}">
                    <a16:rowId xmlns:a16="http://schemas.microsoft.com/office/drawing/2014/main" val="1119641152"/>
                  </a:ext>
                </a:extLst>
              </a:tr>
              <a:tr h="864735">
                <a:tc>
                  <a:txBody>
                    <a:bodyPr/>
                    <a:lstStyle/>
                    <a:p>
                      <a:r>
                        <a:rPr lang="en-US" sz="1300" b="0" i="0" kern="1200" dirty="0">
                          <a:solidFill>
                            <a:schemeClr val="dk1"/>
                          </a:solidFill>
                          <a:effectLst/>
                          <a:latin typeface="+mn-lt"/>
                          <a:ea typeface="+mn-ea"/>
                          <a:cs typeface="+mn-cs"/>
                        </a:rPr>
                        <a:t>Is there </a:t>
                      </a:r>
                      <a:r>
                        <a:rPr lang="en-US" sz="1300" b="1" i="0" kern="1200" dirty="0">
                          <a:solidFill>
                            <a:schemeClr val="dk1"/>
                          </a:solidFill>
                          <a:effectLst/>
                          <a:latin typeface="+mn-lt"/>
                          <a:ea typeface="+mn-ea"/>
                          <a:cs typeface="+mn-cs"/>
                        </a:rPr>
                        <a:t>any particular technology </a:t>
                      </a:r>
                      <a:r>
                        <a:rPr lang="en-US" sz="1300" b="0" i="0" kern="1200" dirty="0">
                          <a:solidFill>
                            <a:schemeClr val="dk1"/>
                          </a:solidFill>
                          <a:effectLst/>
                          <a:latin typeface="+mn-lt"/>
                          <a:ea typeface="+mn-ea"/>
                          <a:cs typeface="+mn-cs"/>
                        </a:rPr>
                        <a:t>or </a:t>
                      </a:r>
                      <a:r>
                        <a:rPr lang="en-US" sz="1300" b="1" i="0" kern="1200" dirty="0">
                          <a:solidFill>
                            <a:schemeClr val="dk1"/>
                          </a:solidFill>
                          <a:effectLst/>
                          <a:latin typeface="+mn-lt"/>
                          <a:ea typeface="+mn-ea"/>
                          <a:cs typeface="+mn-cs"/>
                        </a:rPr>
                        <a:t>application type </a:t>
                      </a:r>
                      <a:r>
                        <a:rPr lang="en-US" sz="1300" b="0" i="0" kern="1200" dirty="0">
                          <a:solidFill>
                            <a:schemeClr val="dk1"/>
                          </a:solidFill>
                          <a:effectLst/>
                          <a:latin typeface="+mn-lt"/>
                          <a:ea typeface="+mn-ea"/>
                          <a:cs typeface="+mn-cs"/>
                        </a:rPr>
                        <a:t>you want to focus on (e.g. games, responsive web apps, machine learning etc.)</a:t>
                      </a:r>
                      <a:endParaRPr lang="en-GB" sz="1300" dirty="0"/>
                    </a:p>
                  </a:txBody>
                  <a:tcPr/>
                </a:tc>
                <a:tc>
                  <a:txBody>
                    <a:bodyPr/>
                    <a:lstStyle/>
                    <a:p>
                      <a:endParaRPr lang="en-GB" sz="1100" dirty="0"/>
                    </a:p>
                  </a:txBody>
                  <a:tcPr/>
                </a:tc>
                <a:extLst>
                  <a:ext uri="{0D108BD9-81ED-4DB2-BD59-A6C34878D82A}">
                    <a16:rowId xmlns:a16="http://schemas.microsoft.com/office/drawing/2014/main" val="2071824931"/>
                  </a:ext>
                </a:extLst>
              </a:tr>
              <a:tr h="670915">
                <a:tc>
                  <a:txBody>
                    <a:bodyPr/>
                    <a:lstStyle/>
                    <a:p>
                      <a:r>
                        <a:rPr lang="en-US" sz="1300" b="0" i="0" kern="1200" dirty="0">
                          <a:solidFill>
                            <a:schemeClr val="dk1"/>
                          </a:solidFill>
                          <a:effectLst/>
                          <a:latin typeface="+mn-lt"/>
                          <a:ea typeface="+mn-ea"/>
                          <a:cs typeface="+mn-cs"/>
                        </a:rPr>
                        <a:t>Is there a </a:t>
                      </a:r>
                      <a:r>
                        <a:rPr lang="en-US" sz="1300" b="1" i="0" kern="1200" dirty="0">
                          <a:solidFill>
                            <a:schemeClr val="dk1"/>
                          </a:solidFill>
                          <a:effectLst/>
                          <a:latin typeface="+mn-lt"/>
                          <a:ea typeface="+mn-ea"/>
                          <a:cs typeface="+mn-cs"/>
                        </a:rPr>
                        <a:t>particular subject area </a:t>
                      </a:r>
                      <a:r>
                        <a:rPr lang="en-US" sz="1300" b="0" i="0" kern="1200" dirty="0">
                          <a:solidFill>
                            <a:schemeClr val="dk1"/>
                          </a:solidFill>
                          <a:effectLst/>
                          <a:latin typeface="+mn-lt"/>
                          <a:ea typeface="+mn-ea"/>
                          <a:cs typeface="+mn-cs"/>
                        </a:rPr>
                        <a:t>that you want your project to work within e.g. business, ecology, sports, travel, entertainment etc. </a:t>
                      </a:r>
                      <a:endParaRPr lang="en-GB" sz="1300" dirty="0"/>
                    </a:p>
                  </a:txBody>
                  <a:tcPr/>
                </a:tc>
                <a:tc>
                  <a:txBody>
                    <a:bodyPr/>
                    <a:lstStyle/>
                    <a:p>
                      <a:r>
                        <a:rPr lang="en-GB" sz="1100" dirty="0"/>
                        <a:t>Not sure, but I am interested in developing a chess board game</a:t>
                      </a:r>
                    </a:p>
                  </a:txBody>
                  <a:tcPr/>
                </a:tc>
                <a:extLst>
                  <a:ext uri="{0D108BD9-81ED-4DB2-BD59-A6C34878D82A}">
                    <a16:rowId xmlns:a16="http://schemas.microsoft.com/office/drawing/2014/main" val="3644643683"/>
                  </a:ext>
                </a:extLst>
              </a:tr>
              <a:tr h="2936721">
                <a:tc>
                  <a:txBody>
                    <a:bodyPr/>
                    <a:lstStyle/>
                    <a:p>
                      <a:pPr rtl="0"/>
                      <a:r>
                        <a:rPr lang="en-US" sz="1300" b="0" i="0" kern="1200" dirty="0">
                          <a:solidFill>
                            <a:schemeClr val="dk1"/>
                          </a:solidFill>
                          <a:effectLst/>
                          <a:latin typeface="+mn-lt"/>
                          <a:ea typeface="+mn-ea"/>
                          <a:cs typeface="+mn-cs"/>
                        </a:rPr>
                        <a:t>Do you have a </a:t>
                      </a:r>
                      <a:r>
                        <a:rPr lang="en-US" sz="1300" b="1" i="0" kern="1200" dirty="0">
                          <a:solidFill>
                            <a:schemeClr val="dk1"/>
                          </a:solidFill>
                          <a:effectLst/>
                          <a:latin typeface="+mn-lt"/>
                          <a:ea typeface="+mn-ea"/>
                          <a:cs typeface="+mn-cs"/>
                        </a:rPr>
                        <a:t>project idea </a:t>
                      </a:r>
                      <a:r>
                        <a:rPr lang="en-US" sz="1300" b="0" i="0" kern="1200" dirty="0">
                          <a:solidFill>
                            <a:schemeClr val="dk1"/>
                          </a:solidFill>
                          <a:effectLst/>
                          <a:latin typeface="+mn-lt"/>
                          <a:ea typeface="+mn-ea"/>
                          <a:cs typeface="+mn-cs"/>
                        </a:rPr>
                        <a:t>in mind that you'd want to pursue? If so, in a few sentences describe: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what</a:t>
                      </a:r>
                      <a:r>
                        <a:rPr lang="en-US" sz="1300" b="0" i="0" kern="1200" dirty="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300" b="1" i="0" kern="1200" dirty="0">
                          <a:solidFill>
                            <a:schemeClr val="dk1"/>
                          </a:solidFill>
                          <a:effectLst/>
                          <a:latin typeface="+mn-lt"/>
                          <a:ea typeface="+mn-ea"/>
                          <a:cs typeface="+mn-cs"/>
                        </a:rPr>
                        <a:t>why</a:t>
                      </a:r>
                      <a:r>
                        <a:rPr lang="en-US" sz="1300" b="0" i="0" kern="1200" dirty="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300" b="0" i="0" kern="1200" dirty="0">
                          <a:solidFill>
                            <a:schemeClr val="dk1"/>
                          </a:solidFill>
                          <a:effectLst/>
                          <a:latin typeface="+mn-lt"/>
                          <a:ea typeface="+mn-ea"/>
                          <a:cs typeface="+mn-cs"/>
                        </a:rPr>
                        <a:t>your initial thoughts on the </a:t>
                      </a:r>
                      <a:r>
                        <a:rPr lang="en-US" sz="1300" b="1" i="0" kern="1200" dirty="0">
                          <a:solidFill>
                            <a:schemeClr val="dk1"/>
                          </a:solidFill>
                          <a:effectLst/>
                          <a:latin typeface="+mn-lt"/>
                          <a:ea typeface="+mn-ea"/>
                          <a:cs typeface="+mn-cs"/>
                        </a:rPr>
                        <a:t>high level requirements </a:t>
                      </a:r>
                      <a:r>
                        <a:rPr lang="en-US" sz="1300" b="0" i="0" kern="1200" dirty="0">
                          <a:solidFill>
                            <a:schemeClr val="dk1"/>
                          </a:solidFill>
                          <a:effectLst/>
                          <a:latin typeface="+mn-lt"/>
                          <a:ea typeface="+mn-ea"/>
                          <a:cs typeface="+mn-cs"/>
                        </a:rPr>
                        <a:t>that your project could potentially address </a:t>
                      </a:r>
                    </a:p>
                  </a:txBody>
                  <a:tcPr/>
                </a:tc>
                <a:tc>
                  <a:txBody>
                    <a:bodyPr/>
                    <a:lstStyle/>
                    <a:p>
                      <a:pPr rtl="0" fontAlgn="base"/>
                      <a:r>
                        <a:rPr lang="en-GB" altLang="zh-CN" sz="1800" b="0" i="0" kern="1200" dirty="0">
                          <a:solidFill>
                            <a:schemeClr val="dk1"/>
                          </a:solidFill>
                          <a:effectLst/>
                          <a:latin typeface="+mn-lt"/>
                          <a:ea typeface="+mn-ea"/>
                          <a:cs typeface="+mn-cs"/>
                        </a:rPr>
                        <a:t>I want to develop a library management system. </a:t>
                      </a:r>
                      <a:r>
                        <a:rPr lang="en-US" altLang="zh-CN" sz="1800" b="0" i="0" kern="1200" dirty="0">
                          <a:solidFill>
                            <a:schemeClr val="dk1"/>
                          </a:solidFill>
                          <a:effectLst/>
                          <a:latin typeface="+mn-lt"/>
                          <a:ea typeface="+mn-ea"/>
                          <a:cs typeface="+mn-cs"/>
                        </a:rPr>
                        <a:t>​</a:t>
                      </a:r>
                    </a:p>
                    <a:p>
                      <a:pPr rtl="0" fontAlgn="base"/>
                      <a:r>
                        <a:rPr lang="en-GB" altLang="zh-CN" sz="1800" b="0" i="0" kern="1200" dirty="0">
                          <a:solidFill>
                            <a:schemeClr val="dk1"/>
                          </a:solidFill>
                          <a:effectLst/>
                          <a:latin typeface="+mn-lt"/>
                          <a:ea typeface="+mn-ea"/>
                          <a:cs typeface="+mn-cs"/>
                        </a:rPr>
                        <a:t>I think we need a new library management to adjust the requirements of the library resource</a:t>
                      </a:r>
                      <a:endParaRPr lang="en-US" altLang="zh-CN" sz="1800" b="0" i="0" kern="1200">
                        <a:solidFill>
                          <a:schemeClr val="dk1"/>
                        </a:solidFill>
                        <a:effectLst/>
                        <a:latin typeface="+mn-lt"/>
                        <a:ea typeface="+mn-ea"/>
                        <a:cs typeface="+mn-cs"/>
                      </a:endParaRPr>
                    </a:p>
                    <a:p>
                      <a:endParaRPr lang="en-GB" sz="1100" dirty="0"/>
                    </a:p>
                  </a:txBody>
                  <a:tcPr/>
                </a:tc>
                <a:extLst>
                  <a:ext uri="{0D108BD9-81ED-4DB2-BD59-A6C34878D82A}">
                    <a16:rowId xmlns:a16="http://schemas.microsoft.com/office/drawing/2014/main" val="1684911707"/>
                  </a:ext>
                </a:extLst>
              </a:tr>
              <a:tr h="1008301">
                <a:tc>
                  <a:txBody>
                    <a:bodyPr/>
                    <a:lstStyle/>
                    <a:p>
                      <a:pPr marL="0" indent="0">
                        <a:buFont typeface="Arial" panose="020B0604020202020204" pitchFamily="34" charset="0"/>
                        <a:buNone/>
                      </a:pPr>
                      <a:r>
                        <a:rPr lang="en-US" sz="1300" b="0" i="0" kern="1200" dirty="0">
                          <a:solidFill>
                            <a:schemeClr val="dk1"/>
                          </a:solidFill>
                          <a:effectLst/>
                          <a:latin typeface="+mn-lt"/>
                          <a:ea typeface="+mn-ea"/>
                          <a:cs typeface="+mn-cs"/>
                        </a:rPr>
                        <a:t>Would you be interested in working on a </a:t>
                      </a:r>
                      <a:r>
                        <a:rPr lang="en-US" sz="1300" b="1" i="0" kern="1200" dirty="0">
                          <a:solidFill>
                            <a:schemeClr val="dk1"/>
                          </a:solidFill>
                          <a:effectLst/>
                          <a:latin typeface="+mn-lt"/>
                          <a:ea typeface="+mn-ea"/>
                          <a:cs typeface="+mn-cs"/>
                        </a:rPr>
                        <a:t>development project with a pre-existing customer within the University </a:t>
                      </a:r>
                      <a:r>
                        <a:rPr lang="en-US" sz="1300" b="0" i="0" kern="1200" dirty="0">
                          <a:solidFill>
                            <a:schemeClr val="dk1"/>
                          </a:solidFill>
                          <a:effectLst/>
                          <a:latin typeface="+mn-lt"/>
                          <a:ea typeface="+mn-ea"/>
                          <a:cs typeface="+mn-cs"/>
                        </a:rPr>
                        <a:t>(e.g. a School needing a specific web app to be built)</a:t>
                      </a:r>
                    </a:p>
                  </a:txBody>
                  <a:tcPr/>
                </a:tc>
                <a:tc>
                  <a:txBody>
                    <a:bodyPr/>
                    <a:lstStyle/>
                    <a:p>
                      <a:r>
                        <a:rPr lang="en-US" sz="1100" dirty="0"/>
                        <a:t>No</a:t>
                      </a:r>
                      <a:endParaRPr lang="en-GB" sz="1100" dirty="0"/>
                    </a:p>
                  </a:txBody>
                  <a:tcPr/>
                </a:tc>
                <a:extLst>
                  <a:ext uri="{0D108BD9-81ED-4DB2-BD59-A6C34878D82A}">
                    <a16:rowId xmlns:a16="http://schemas.microsoft.com/office/drawing/2014/main" val="790434816"/>
                  </a:ext>
                </a:extLst>
              </a:tr>
            </a:tbl>
          </a:graphicData>
        </a:graphic>
      </p:graphicFrame>
    </p:spTree>
    <p:extLst>
      <p:ext uri="{BB962C8B-B14F-4D97-AF65-F5344CB8AC3E}">
        <p14:creationId xmlns:p14="http://schemas.microsoft.com/office/powerpoint/2010/main" val="209373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a:bodyPr>
          <a:lstStyle/>
          <a:p>
            <a:r>
              <a:rPr lang="en-US" dirty="0"/>
              <a:t>Project Topic Ideation</a:t>
            </a:r>
            <a:br>
              <a:rPr lang="en-US" dirty="0"/>
            </a:br>
            <a:br>
              <a:rPr lang="en-US" dirty="0"/>
            </a:br>
            <a:r>
              <a:rPr lang="en-US" sz="3200" b="0" dirty="0"/>
              <a:t>Feedback from Supervisor</a:t>
            </a:r>
            <a:br>
              <a:rPr lang="en-US" sz="2700" dirty="0"/>
            </a:br>
            <a:br>
              <a:rPr lang="en-US" sz="1800" dirty="0"/>
            </a:br>
            <a:endParaRPr lang="en-GB" dirty="0"/>
          </a:p>
        </p:txBody>
      </p:sp>
      <p:sp>
        <p:nvSpPr>
          <p:cNvPr id="3" name="Footer Placeholder 2">
            <a:extLst>
              <a:ext uri="{FF2B5EF4-FFF2-40B4-BE49-F238E27FC236}">
                <a16:creationId xmlns:a16="http://schemas.microsoft.com/office/drawing/2014/main" id="{33EA29CF-57AF-EEEF-18B4-7287E18ADAAC}"/>
              </a:ext>
            </a:extLst>
          </p:cNvPr>
          <p:cNvSpPr>
            <a:spLocks noGrp="1"/>
          </p:cNvSpPr>
          <p:nvPr>
            <p:ph type="ftr" sz="quarter" idx="11"/>
          </p:nvPr>
        </p:nvSpPr>
        <p:spPr/>
        <p:txBody>
          <a:bodyPr/>
          <a:lstStyle/>
          <a:p>
            <a:pPr rtl="0"/>
            <a:r>
              <a:rPr lang="en-GB" noProof="0"/>
              <a:t>Presentation title</a:t>
            </a:r>
            <a:endParaRPr lang="en-GB" noProof="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4" name="Text Placeholder 5">
            <a:extLst>
              <a:ext uri="{FF2B5EF4-FFF2-40B4-BE49-F238E27FC236}">
                <a16:creationId xmlns:a16="http://schemas.microsoft.com/office/drawing/2014/main" id="{33A75528-8967-3D92-324E-168BF7AD1278}"/>
              </a:ext>
            </a:extLst>
          </p:cNvPr>
          <p:cNvSpPr>
            <a:spLocks noGrp="1"/>
          </p:cNvSpPr>
          <p:nvPr>
            <p:ph type="body" sz="quarter" idx="15"/>
          </p:nvPr>
        </p:nvSpPr>
        <p:spPr>
          <a:xfrm>
            <a:off x="4911725" y="479425"/>
            <a:ext cx="6599238" cy="5874385"/>
          </a:xfrm>
        </p:spPr>
        <p:txBody>
          <a:bodyPr/>
          <a:lstStyle/>
          <a:p>
            <a:r>
              <a:rPr lang="en-US" b="1" dirty="0"/>
              <a:t>Feedback from your Supervisor will be written here prior to or on the Week 1 project start</a:t>
            </a:r>
            <a:r>
              <a:rPr lang="en-GB" b="1" dirty="0"/>
              <a:t>.</a:t>
            </a:r>
          </a:p>
          <a:p>
            <a:r>
              <a:rPr lang="en-GB" dirty="0"/>
              <a:t>Your supervisor may propose alterations to your suggested project topic, or may prescribe a different topic.</a:t>
            </a:r>
          </a:p>
          <a:p>
            <a:r>
              <a:rPr lang="en-GB" dirty="0"/>
              <a:t>Your supervisor's feedback is important, so pay attention to it – they have the final say on what your project should constitute!</a:t>
            </a:r>
            <a:endParaRPr lang="en-US" dirty="0"/>
          </a:p>
        </p:txBody>
      </p:sp>
    </p:spTree>
    <p:extLst>
      <p:ext uri="{BB962C8B-B14F-4D97-AF65-F5344CB8AC3E}">
        <p14:creationId xmlns:p14="http://schemas.microsoft.com/office/powerpoint/2010/main" val="239669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D4E425-84D7-3EE1-2CBD-D97F711716E8}"/>
              </a:ext>
            </a:extLst>
          </p:cNvPr>
          <p:cNvSpPr>
            <a:spLocks noGrp="1"/>
          </p:cNvSpPr>
          <p:nvPr>
            <p:ph type="ctrTitle"/>
          </p:nvPr>
        </p:nvSpPr>
        <p:spPr/>
        <p:txBody>
          <a:bodyPr/>
          <a:lstStyle/>
          <a:p>
            <a:r>
              <a:rPr lang="en-US" dirty="0"/>
              <a:t>Project Proposal</a:t>
            </a:r>
            <a:endParaRPr lang="en-GB" dirty="0"/>
          </a:p>
        </p:txBody>
      </p:sp>
      <p:sp>
        <p:nvSpPr>
          <p:cNvPr id="10" name="Subtitle 9">
            <a:extLst>
              <a:ext uri="{FF2B5EF4-FFF2-40B4-BE49-F238E27FC236}">
                <a16:creationId xmlns:a16="http://schemas.microsoft.com/office/drawing/2014/main" id="{76E28DFF-8B39-AEEC-9EF0-C4890196BF18}"/>
              </a:ext>
            </a:extLst>
          </p:cNvPr>
          <p:cNvSpPr>
            <a:spLocks noGrp="1"/>
          </p:cNvSpPr>
          <p:nvPr>
            <p:ph type="subTitle" idx="1"/>
          </p:nvPr>
        </p:nvSpPr>
        <p:spPr/>
        <p:txBody>
          <a:bodyPr/>
          <a:lstStyle/>
          <a:p>
            <a:r>
              <a:rPr lang="en-GB" dirty="0"/>
              <a:t>To be updated as the topic and scope become clearer from Week 1 onwards</a:t>
            </a:r>
          </a:p>
        </p:txBody>
      </p:sp>
      <p:sp>
        <p:nvSpPr>
          <p:cNvPr id="3" name="Footer Placeholder 2">
            <a:extLst>
              <a:ext uri="{FF2B5EF4-FFF2-40B4-BE49-F238E27FC236}">
                <a16:creationId xmlns:a16="http://schemas.microsoft.com/office/drawing/2014/main" id="{9E42562E-88D0-4647-538F-EE96652117C8}"/>
              </a:ext>
            </a:extLst>
          </p:cNvPr>
          <p:cNvSpPr>
            <a:spLocks noGrp="1"/>
          </p:cNvSpPr>
          <p:nvPr>
            <p:ph type="ftr" sz="quarter" idx="11"/>
          </p:nvPr>
        </p:nvSpPr>
        <p:spPr/>
        <p:txBody>
          <a:bodyPr/>
          <a:lstStyle/>
          <a:p>
            <a:pPr rtl="0"/>
            <a:r>
              <a:rPr lang="en-GB" noProof="0"/>
              <a:t>Presentation title</a:t>
            </a:r>
            <a:endParaRPr lang="en-GB" noProof="0" dirty="0"/>
          </a:p>
        </p:txBody>
      </p:sp>
      <p:sp>
        <p:nvSpPr>
          <p:cNvPr id="7" name="Date Placeholder 6">
            <a:extLst>
              <a:ext uri="{FF2B5EF4-FFF2-40B4-BE49-F238E27FC236}">
                <a16:creationId xmlns:a16="http://schemas.microsoft.com/office/drawing/2014/main" id="{E38EBD45-FE79-C6C1-5551-B293D5976663}"/>
              </a:ext>
            </a:extLst>
          </p:cNvPr>
          <p:cNvSpPr>
            <a:spLocks noGrp="1"/>
          </p:cNvSpPr>
          <p:nvPr>
            <p:ph type="dt" sz="half" idx="10"/>
          </p:nvPr>
        </p:nvSpPr>
        <p:spPr/>
        <p:txBody>
          <a:bodyPr/>
          <a:lstStyle/>
          <a:p>
            <a:pPr rtl="0">
              <a:defRPr/>
            </a:pPr>
            <a:r>
              <a:rPr lang="en-GB" noProof="0">
                <a:solidFill>
                  <a:prstClr val="black"/>
                </a:solidFill>
              </a:rPr>
              <a:t>20XX</a:t>
            </a:r>
            <a:endParaRPr lang="en-GB" noProof="0" dirty="0">
              <a:solidFill>
                <a:prstClr val="black"/>
              </a:solidFill>
            </a:endParaRPr>
          </a:p>
        </p:txBody>
      </p:sp>
      <p:sp>
        <p:nvSpPr>
          <p:cNvPr id="8" name="Slide Number Placeholder 7">
            <a:extLst>
              <a:ext uri="{FF2B5EF4-FFF2-40B4-BE49-F238E27FC236}">
                <a16:creationId xmlns:a16="http://schemas.microsoft.com/office/drawing/2014/main" id="{FA99872F-7A78-BEF4-60F2-F493068B68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21001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p:txBody>
          <a:bodyPr>
            <a:normAutofit fontScale="90000"/>
          </a:bodyPr>
          <a:lstStyle/>
          <a:p>
            <a:r>
              <a:rPr lang="en-US" dirty="0"/>
              <a:t>Proposed Project</a:t>
            </a:r>
            <a:br>
              <a:rPr lang="en-US" dirty="0"/>
            </a:br>
            <a:br>
              <a:rPr lang="en-US" dirty="0"/>
            </a:br>
            <a:r>
              <a:rPr lang="en-US" sz="2200" b="0" dirty="0"/>
              <a:t>Based on the feedback you received from your supervisor, now refine your understanding of your project topic </a:t>
            </a:r>
            <a:br>
              <a:rPr lang="en-US" sz="2200" b="0" dirty="0"/>
            </a:br>
            <a:br>
              <a:rPr lang="en-US" sz="2200" b="0" dirty="0"/>
            </a:br>
            <a:r>
              <a:rPr lang="en-US" sz="2200" b="0" dirty="0"/>
              <a:t>This should be negotiated and agreed with your supervisor by the start of Week 2 (</a:t>
            </a:r>
            <a:r>
              <a:rPr lang="en-US" sz="2200" dirty="0">
                <a:solidFill>
                  <a:srgbClr val="FF0000"/>
                </a:solidFill>
              </a:rPr>
              <a:t>June 19</a:t>
            </a:r>
            <a:r>
              <a:rPr lang="en-US" sz="2200" baseline="30000" dirty="0">
                <a:solidFill>
                  <a:srgbClr val="FF0000"/>
                </a:solidFill>
              </a:rPr>
              <a:t>th</a:t>
            </a:r>
            <a:r>
              <a:rPr lang="en-US" sz="2200" dirty="0">
                <a:solidFill>
                  <a:srgbClr val="FF0000"/>
                </a:solidFill>
              </a:rPr>
              <a:t> 2023</a:t>
            </a:r>
            <a:r>
              <a:rPr lang="en-US" sz="2200" b="0" dirty="0"/>
              <a:t>) at the latest.</a:t>
            </a:r>
            <a:endParaRPr lang="en-GB" b="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2019001278"/>
              </p:ext>
            </p:extLst>
          </p:nvPr>
        </p:nvGraphicFramePr>
        <p:xfrm>
          <a:off x="4229100" y="149924"/>
          <a:ext cx="7767828" cy="6626887"/>
        </p:xfrm>
        <a:graphic>
          <a:graphicData uri="http://schemas.openxmlformats.org/drawingml/2006/table">
            <a:tbl>
              <a:tblPr firstRow="1" bandRow="1">
                <a:tableStyleId>{5C22544A-7EE6-4342-B048-85BDC9FD1C3A}</a:tableStyleId>
              </a:tblPr>
              <a:tblGrid>
                <a:gridCol w="3731701">
                  <a:extLst>
                    <a:ext uri="{9D8B030D-6E8A-4147-A177-3AD203B41FA5}">
                      <a16:colId xmlns:a16="http://schemas.microsoft.com/office/drawing/2014/main" val="3288345055"/>
                    </a:ext>
                  </a:extLst>
                </a:gridCol>
                <a:gridCol w="4036127">
                  <a:extLst>
                    <a:ext uri="{9D8B030D-6E8A-4147-A177-3AD203B41FA5}">
                      <a16:colId xmlns:a16="http://schemas.microsoft.com/office/drawing/2014/main" val="1125773583"/>
                    </a:ext>
                  </a:extLst>
                </a:gridCol>
              </a:tblGrid>
              <a:tr h="294173">
                <a:tc>
                  <a:txBody>
                    <a:bodyPr/>
                    <a:lstStyle/>
                    <a:p>
                      <a:r>
                        <a:rPr lang="en-US" sz="1100" dirty="0"/>
                        <a:t>Question</a:t>
                      </a:r>
                      <a:endParaRPr lang="en-GB" sz="1100" dirty="0"/>
                    </a:p>
                  </a:txBody>
                  <a:tcPr/>
                </a:tc>
                <a:tc>
                  <a:txBody>
                    <a:bodyPr/>
                    <a:lstStyle/>
                    <a:p>
                      <a:r>
                        <a:rPr lang="en-US" sz="1100" dirty="0"/>
                        <a:t>Your Response</a:t>
                      </a:r>
                      <a:endParaRPr lang="en-GB" sz="1100" dirty="0"/>
                    </a:p>
                  </a:txBody>
                  <a:tcPr/>
                </a:tc>
                <a:extLst>
                  <a:ext uri="{0D108BD9-81ED-4DB2-BD59-A6C34878D82A}">
                    <a16:rowId xmlns:a16="http://schemas.microsoft.com/office/drawing/2014/main" val="2208812617"/>
                  </a:ext>
                </a:extLst>
              </a:tr>
              <a:tr h="1760714">
                <a:tc>
                  <a:txBody>
                    <a:bodyPr/>
                    <a:lstStyle/>
                    <a:p>
                      <a:r>
                        <a:rPr lang="en-US" sz="1600" b="0" i="0" kern="1200" dirty="0">
                          <a:solidFill>
                            <a:schemeClr val="dk1"/>
                          </a:solidFill>
                          <a:effectLst/>
                          <a:latin typeface="+mn-lt"/>
                          <a:ea typeface="+mn-ea"/>
                          <a:cs typeface="+mn-cs"/>
                        </a:rPr>
                        <a:t>What </a:t>
                      </a:r>
                      <a:r>
                        <a:rPr lang="en-US" sz="1600" b="1" i="0" kern="1200" dirty="0">
                          <a:solidFill>
                            <a:schemeClr val="dk1"/>
                          </a:solidFill>
                          <a:effectLst/>
                          <a:latin typeface="+mn-lt"/>
                          <a:ea typeface="+mn-ea"/>
                          <a:cs typeface="+mn-cs"/>
                        </a:rPr>
                        <a:t>type of application </a:t>
                      </a:r>
                      <a:r>
                        <a:rPr lang="en-US" sz="1600" b="0" i="0" kern="1200" dirty="0">
                          <a:solidFill>
                            <a:schemeClr val="dk1"/>
                          </a:solidFill>
                          <a:effectLst/>
                          <a:latin typeface="+mn-lt"/>
                          <a:ea typeface="+mn-ea"/>
                          <a:cs typeface="+mn-cs"/>
                        </a:rPr>
                        <a:t>(e.g. Web app, Mobile app, Desktops app, Service/API, Cloud app etc.) are you going to develop?</a:t>
                      </a:r>
                      <a:endParaRPr lang="en-GB" sz="1600" dirty="0"/>
                    </a:p>
                  </a:txBody>
                  <a:tcPr/>
                </a:tc>
                <a:tc>
                  <a:txBody>
                    <a:bodyPr/>
                    <a:lstStyle/>
                    <a:p>
                      <a:endParaRPr lang="en-GB" sz="1100" dirty="0"/>
                    </a:p>
                  </a:txBody>
                  <a:tcPr/>
                </a:tc>
                <a:extLst>
                  <a:ext uri="{0D108BD9-81ED-4DB2-BD59-A6C34878D82A}">
                    <a16:rowId xmlns:a16="http://schemas.microsoft.com/office/drawing/2014/main" val="1119641152"/>
                  </a:ext>
                </a:extLst>
              </a:tr>
              <a:tr h="1599457">
                <a:tc>
                  <a:txBody>
                    <a:bodyPr/>
                    <a:lstStyle/>
                    <a:p>
                      <a:r>
                        <a:rPr lang="en-US" sz="1600" b="0" i="0" kern="1200" dirty="0">
                          <a:solidFill>
                            <a:schemeClr val="dk1"/>
                          </a:solidFill>
                          <a:effectLst/>
                          <a:latin typeface="+mn-lt"/>
                          <a:ea typeface="+mn-ea"/>
                          <a:cs typeface="+mn-cs"/>
                        </a:rPr>
                        <a:t>What </a:t>
                      </a:r>
                      <a:r>
                        <a:rPr lang="en-US" sz="1600" b="1" i="0" kern="1200" dirty="0">
                          <a:solidFill>
                            <a:schemeClr val="dk1"/>
                          </a:solidFill>
                          <a:effectLst/>
                          <a:latin typeface="+mn-lt"/>
                          <a:ea typeface="+mn-ea"/>
                          <a:cs typeface="+mn-cs"/>
                        </a:rPr>
                        <a:t>technologies</a:t>
                      </a:r>
                      <a:r>
                        <a:rPr lang="en-US" sz="1600" b="0" i="0" kern="1200" dirty="0">
                          <a:solidFill>
                            <a:schemeClr val="dk1"/>
                          </a:solidFill>
                          <a:effectLst/>
                          <a:latin typeface="+mn-lt"/>
                          <a:ea typeface="+mn-ea"/>
                          <a:cs typeface="+mn-cs"/>
                        </a:rPr>
                        <a:t> are you going to develop using? (e.g. what framework, stack, programming languages </a:t>
                      </a:r>
                      <a:r>
                        <a:rPr lang="en-US" sz="1600" b="0" i="0" kern="1200" dirty="0" err="1">
                          <a:solidFill>
                            <a:schemeClr val="dk1"/>
                          </a:solidFill>
                          <a:effectLst/>
                          <a:latin typeface="+mn-lt"/>
                          <a:ea typeface="+mn-ea"/>
                          <a:cs typeface="+mn-cs"/>
                        </a:rPr>
                        <a:t>etc</a:t>
                      </a:r>
                      <a:r>
                        <a:rPr lang="en-US" sz="1600" b="0" i="0" kern="1200" dirty="0">
                          <a:solidFill>
                            <a:schemeClr val="dk1"/>
                          </a:solidFill>
                          <a:effectLst/>
                          <a:latin typeface="+mn-lt"/>
                          <a:ea typeface="+mn-ea"/>
                          <a:cs typeface="+mn-cs"/>
                        </a:rPr>
                        <a:t>). </a:t>
                      </a:r>
                    </a:p>
                    <a:p>
                      <a:endParaRPr lang="en-US" sz="16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If these are technologies other than what you have gained experience with through the MSc IT+ course, justify this.</a:t>
                      </a:r>
                    </a:p>
                  </a:txBody>
                  <a:tcPr/>
                </a:tc>
                <a:tc>
                  <a:txBody>
                    <a:bodyPr/>
                    <a:lstStyle/>
                    <a:p>
                      <a:endParaRPr lang="en-GB" sz="1100" dirty="0"/>
                    </a:p>
                  </a:txBody>
                  <a:tcPr/>
                </a:tc>
                <a:extLst>
                  <a:ext uri="{0D108BD9-81ED-4DB2-BD59-A6C34878D82A}">
                    <a16:rowId xmlns:a16="http://schemas.microsoft.com/office/drawing/2014/main" val="2071824931"/>
                  </a:ext>
                </a:extLst>
              </a:tr>
              <a:tr h="2242538">
                <a:tc>
                  <a:txBody>
                    <a:bodyPr/>
                    <a:lstStyle/>
                    <a:p>
                      <a:r>
                        <a:rPr lang="en-US" sz="1600" b="0" i="0" kern="1200" dirty="0">
                          <a:solidFill>
                            <a:schemeClr val="dk1"/>
                          </a:solidFill>
                          <a:effectLst/>
                          <a:latin typeface="+mn-lt"/>
                          <a:ea typeface="+mn-ea"/>
                          <a:cs typeface="+mn-cs"/>
                        </a:rPr>
                        <a:t>Describe your </a:t>
                      </a:r>
                      <a:r>
                        <a:rPr lang="en-US" sz="1600" b="1" i="0" kern="1200" dirty="0">
                          <a:solidFill>
                            <a:schemeClr val="dk1"/>
                          </a:solidFill>
                          <a:effectLst/>
                          <a:latin typeface="+mn-lt"/>
                          <a:ea typeface="+mn-ea"/>
                          <a:cs typeface="+mn-cs"/>
                        </a:rPr>
                        <a:t>project topic</a:t>
                      </a:r>
                      <a:r>
                        <a:rPr lang="en-US" sz="1600" b="0" i="0" kern="1200" dirty="0">
                          <a:solidFill>
                            <a:schemeClr val="dk1"/>
                          </a:solidFill>
                          <a:effectLst/>
                          <a:latin typeface="+mn-lt"/>
                          <a:ea typeface="+mn-ea"/>
                          <a:cs typeface="+mn-cs"/>
                        </a:rPr>
                        <a:t> and </a:t>
                      </a:r>
                      <a:r>
                        <a:rPr lang="en-US" sz="1600" b="1" i="0" kern="1200" dirty="0">
                          <a:solidFill>
                            <a:schemeClr val="dk1"/>
                          </a:solidFill>
                          <a:effectLst/>
                          <a:latin typeface="+mn-lt"/>
                          <a:ea typeface="+mn-ea"/>
                          <a:cs typeface="+mn-cs"/>
                        </a:rPr>
                        <a:t>aims</a:t>
                      </a:r>
                      <a:r>
                        <a:rPr lang="en-US" sz="1600" b="0" i="0" kern="1200" dirty="0">
                          <a:solidFill>
                            <a:schemeClr val="dk1"/>
                          </a:solidFill>
                          <a:effectLst/>
                          <a:latin typeface="+mn-lt"/>
                          <a:ea typeface="+mn-ea"/>
                          <a:cs typeface="+mn-cs"/>
                        </a:rPr>
                        <a:t>, considering:</a:t>
                      </a:r>
                    </a:p>
                    <a:p>
                      <a:endParaRPr lang="en-US" sz="1600" b="0" i="0" kern="1200" dirty="0">
                        <a:solidFill>
                          <a:schemeClr val="dk1"/>
                        </a:solidFill>
                        <a:effectLst/>
                        <a:latin typeface="+mn-lt"/>
                        <a:ea typeface="+mn-ea"/>
                        <a:cs typeface="+mn-cs"/>
                      </a:endParaRPr>
                    </a:p>
                    <a:p>
                      <a:pPr marL="342900" indent="-342900">
                        <a:buFont typeface="Arial" panose="020B0604020202020204" pitchFamily="34" charset="0"/>
                        <a:buChar char="•"/>
                      </a:pPr>
                      <a:r>
                        <a:rPr lang="en-US" sz="1600" b="1" i="0" kern="1200" dirty="0">
                          <a:solidFill>
                            <a:schemeClr val="dk1"/>
                          </a:solidFill>
                          <a:effectLst/>
                          <a:latin typeface="+mn-lt"/>
                          <a:ea typeface="+mn-ea"/>
                          <a:cs typeface="+mn-cs"/>
                        </a:rPr>
                        <a:t>what</a:t>
                      </a:r>
                      <a:r>
                        <a:rPr lang="en-US" sz="1600" b="0" i="0" kern="1200" dirty="0">
                          <a:solidFill>
                            <a:schemeClr val="dk1"/>
                          </a:solidFill>
                          <a:effectLst/>
                          <a:latin typeface="+mn-lt"/>
                          <a:ea typeface="+mn-ea"/>
                          <a:cs typeface="+mn-cs"/>
                        </a:rPr>
                        <a:t> the development project would aim to produce</a:t>
                      </a:r>
                    </a:p>
                    <a:p>
                      <a:pPr marL="342900" indent="-342900">
                        <a:buFont typeface="Arial" panose="020B0604020202020204" pitchFamily="34" charset="0"/>
                        <a:buChar char="•"/>
                      </a:pPr>
                      <a:r>
                        <a:rPr lang="en-US" sz="1600" b="1" i="0" kern="1200" dirty="0">
                          <a:solidFill>
                            <a:schemeClr val="dk1"/>
                          </a:solidFill>
                          <a:effectLst/>
                          <a:latin typeface="+mn-lt"/>
                          <a:ea typeface="+mn-ea"/>
                          <a:cs typeface="+mn-cs"/>
                        </a:rPr>
                        <a:t>why</a:t>
                      </a:r>
                      <a:r>
                        <a:rPr lang="en-US" sz="1600" b="0" i="0" kern="1200" dirty="0">
                          <a:solidFill>
                            <a:schemeClr val="dk1"/>
                          </a:solidFill>
                          <a:effectLst/>
                          <a:latin typeface="+mn-lt"/>
                          <a:ea typeface="+mn-ea"/>
                          <a:cs typeface="+mn-cs"/>
                        </a:rPr>
                        <a:t> you want to pursue this</a:t>
                      </a:r>
                    </a:p>
                    <a:p>
                      <a:pPr marL="342900" indent="-342900">
                        <a:buFont typeface="Arial" panose="020B0604020202020204" pitchFamily="34" charset="0"/>
                        <a:buChar char="•"/>
                      </a:pPr>
                      <a:r>
                        <a:rPr lang="en-US" sz="1600" b="0" i="0" kern="1200" dirty="0">
                          <a:solidFill>
                            <a:schemeClr val="dk1"/>
                          </a:solidFill>
                          <a:effectLst/>
                          <a:latin typeface="+mn-lt"/>
                          <a:ea typeface="+mn-ea"/>
                          <a:cs typeface="+mn-cs"/>
                        </a:rPr>
                        <a:t>your initial thoughts on the </a:t>
                      </a:r>
                      <a:r>
                        <a:rPr lang="en-US" sz="1600" b="1" i="0" kern="1200" dirty="0">
                          <a:solidFill>
                            <a:schemeClr val="dk1"/>
                          </a:solidFill>
                          <a:effectLst/>
                          <a:latin typeface="+mn-lt"/>
                          <a:ea typeface="+mn-ea"/>
                          <a:cs typeface="+mn-cs"/>
                        </a:rPr>
                        <a:t>high level requirements </a:t>
                      </a:r>
                      <a:r>
                        <a:rPr lang="en-US" sz="1600" b="0" i="0" kern="1200" dirty="0">
                          <a:solidFill>
                            <a:schemeClr val="dk1"/>
                          </a:solidFill>
                          <a:effectLst/>
                          <a:latin typeface="+mn-lt"/>
                          <a:ea typeface="+mn-ea"/>
                          <a:cs typeface="+mn-cs"/>
                        </a:rPr>
                        <a:t>that your project could potentially address </a:t>
                      </a:r>
                    </a:p>
                    <a:p>
                      <a:endParaRPr lang="en-GB" sz="1600" dirty="0"/>
                    </a:p>
                  </a:txBody>
                  <a:tcPr/>
                </a:tc>
                <a:tc>
                  <a:txBody>
                    <a:bodyPr/>
                    <a:lstStyle/>
                    <a:p>
                      <a:endParaRPr lang="en-GB" sz="1100" dirty="0"/>
                    </a:p>
                  </a:txBody>
                  <a:tcPr/>
                </a:tc>
                <a:extLst>
                  <a:ext uri="{0D108BD9-81ED-4DB2-BD59-A6C34878D82A}">
                    <a16:rowId xmlns:a16="http://schemas.microsoft.com/office/drawing/2014/main" val="3644643683"/>
                  </a:ext>
                </a:extLst>
              </a:tr>
            </a:tbl>
          </a:graphicData>
        </a:graphic>
      </p:graphicFrame>
    </p:spTree>
    <p:extLst>
      <p:ext uri="{BB962C8B-B14F-4D97-AF65-F5344CB8AC3E}">
        <p14:creationId xmlns:p14="http://schemas.microsoft.com/office/powerpoint/2010/main" val="340195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fontScale="90000"/>
          </a:bodyPr>
          <a:lstStyle/>
          <a:p>
            <a:r>
              <a:rPr lang="en-US" dirty="0"/>
              <a:t>Changes to Proposed Project</a:t>
            </a:r>
            <a:br>
              <a:rPr lang="en-US" dirty="0"/>
            </a:br>
            <a:br>
              <a:rPr lang="en-US" dirty="0"/>
            </a:br>
            <a:r>
              <a:rPr lang="en-US" sz="2200" b="0" dirty="0"/>
              <a:t>As you progress through the 12 week project, keep a note of any changes to the proposed project topic, aims, technologies used etc. here. </a:t>
            </a:r>
            <a:br>
              <a:rPr lang="en-US" sz="2200" b="0" dirty="0"/>
            </a:br>
            <a:br>
              <a:rPr lang="en-US" sz="2200" b="0" dirty="0"/>
            </a:br>
            <a:r>
              <a:rPr lang="en-US" sz="2200" b="0" dirty="0"/>
              <a:t>This will help your supervisor to understand how the project has evolved and why.</a:t>
            </a:r>
            <a:endParaRPr lang="en-GB" b="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graphicFrame>
        <p:nvGraphicFramePr>
          <p:cNvPr id="9" name="Table 4">
            <a:extLst>
              <a:ext uri="{FF2B5EF4-FFF2-40B4-BE49-F238E27FC236}">
                <a16:creationId xmlns:a16="http://schemas.microsoft.com/office/drawing/2014/main" id="{1FC1C45D-1408-4A98-C30D-5D1EB98BC97A}"/>
              </a:ext>
            </a:extLst>
          </p:cNvPr>
          <p:cNvGraphicFramePr>
            <a:graphicFrameLocks noGrp="1"/>
          </p:cNvGraphicFramePr>
          <p:nvPr>
            <p:extLst>
              <p:ext uri="{D42A27DB-BD31-4B8C-83A1-F6EECF244321}">
                <p14:modId xmlns:p14="http://schemas.microsoft.com/office/powerpoint/2010/main" val="3791143424"/>
              </p:ext>
            </p:extLst>
          </p:nvPr>
        </p:nvGraphicFramePr>
        <p:xfrm>
          <a:off x="4229100" y="1586838"/>
          <a:ext cx="7767826" cy="3329667"/>
        </p:xfrm>
        <a:graphic>
          <a:graphicData uri="http://schemas.openxmlformats.org/drawingml/2006/table">
            <a:tbl>
              <a:tblPr firstRow="1" bandRow="1">
                <a:tableStyleId>{5C22544A-7EE6-4342-B048-85BDC9FD1C3A}</a:tableStyleId>
              </a:tblPr>
              <a:tblGrid>
                <a:gridCol w="1865850">
                  <a:extLst>
                    <a:ext uri="{9D8B030D-6E8A-4147-A177-3AD203B41FA5}">
                      <a16:colId xmlns:a16="http://schemas.microsoft.com/office/drawing/2014/main" val="3288345055"/>
                    </a:ext>
                  </a:extLst>
                </a:gridCol>
                <a:gridCol w="1865850">
                  <a:extLst>
                    <a:ext uri="{9D8B030D-6E8A-4147-A177-3AD203B41FA5}">
                      <a16:colId xmlns:a16="http://schemas.microsoft.com/office/drawing/2014/main" val="4090955970"/>
                    </a:ext>
                  </a:extLst>
                </a:gridCol>
                <a:gridCol w="2018063">
                  <a:extLst>
                    <a:ext uri="{9D8B030D-6E8A-4147-A177-3AD203B41FA5}">
                      <a16:colId xmlns:a16="http://schemas.microsoft.com/office/drawing/2014/main" val="1125773583"/>
                    </a:ext>
                  </a:extLst>
                </a:gridCol>
                <a:gridCol w="2018063">
                  <a:extLst>
                    <a:ext uri="{9D8B030D-6E8A-4147-A177-3AD203B41FA5}">
                      <a16:colId xmlns:a16="http://schemas.microsoft.com/office/drawing/2014/main" val="682302548"/>
                    </a:ext>
                  </a:extLst>
                </a:gridCol>
              </a:tblGrid>
              <a:tr h="176546">
                <a:tc>
                  <a:txBody>
                    <a:bodyPr/>
                    <a:lstStyle/>
                    <a:p>
                      <a:r>
                        <a:rPr lang="en-US" sz="1200" dirty="0"/>
                        <a:t>How did the project topic / aims / objectives change?</a:t>
                      </a:r>
                      <a:endParaRPr lang="en-GB" sz="1200" dirty="0"/>
                    </a:p>
                  </a:txBody>
                  <a:tcPr/>
                </a:tc>
                <a:tc>
                  <a:txBody>
                    <a:bodyPr/>
                    <a:lstStyle/>
                    <a:p>
                      <a:r>
                        <a:rPr lang="en-US" sz="1200" dirty="0"/>
                        <a:t>When did this change occur? (week / date)</a:t>
                      </a:r>
                      <a:endParaRPr lang="en-GB" sz="1200" dirty="0"/>
                    </a:p>
                  </a:txBody>
                  <a:tcPr/>
                </a:tc>
                <a:tc>
                  <a:txBody>
                    <a:bodyPr/>
                    <a:lstStyle/>
                    <a:p>
                      <a:r>
                        <a:rPr lang="en-US" sz="1200" dirty="0"/>
                        <a:t>Why did you make this change?</a:t>
                      </a:r>
                      <a:endParaRPr lang="en-GB" sz="1200" dirty="0"/>
                    </a:p>
                  </a:txBody>
                  <a:tcPr/>
                </a:tc>
                <a:tc>
                  <a:txBody>
                    <a:bodyPr/>
                    <a:lstStyle/>
                    <a:p>
                      <a:r>
                        <a:rPr lang="en-US" sz="1200" dirty="0"/>
                        <a:t>Has this been discussed with Supervisor?</a:t>
                      </a:r>
                      <a:endParaRPr lang="en-GB" sz="1200" dirty="0"/>
                    </a:p>
                  </a:txBody>
                  <a:tcPr/>
                </a:tc>
                <a:extLst>
                  <a:ext uri="{0D108BD9-81ED-4DB2-BD59-A6C34878D82A}">
                    <a16:rowId xmlns:a16="http://schemas.microsoft.com/office/drawing/2014/main" val="2208812617"/>
                  </a:ext>
                </a:extLst>
              </a:tr>
              <a:tr h="463447">
                <a:tc>
                  <a:txBody>
                    <a:bodyPr/>
                    <a:lstStyle/>
                    <a:p>
                      <a:endParaRPr lang="en-GB" sz="1600" dirty="0"/>
                    </a:p>
                  </a:txBody>
                  <a:tcPr/>
                </a:tc>
                <a:tc>
                  <a:txBody>
                    <a:bodyPr/>
                    <a:lstStyle/>
                    <a:p>
                      <a:endParaRPr lang="en-GB" sz="1600" dirty="0"/>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119641152"/>
                  </a:ext>
                </a:extLst>
              </a:tr>
              <a:tr h="445228">
                <a:tc>
                  <a:txBody>
                    <a:bodyPr/>
                    <a:lstStyle/>
                    <a:p>
                      <a:endParaRPr lang="en-US" sz="1600" b="0" i="0" kern="1200" dirty="0">
                        <a:solidFill>
                          <a:schemeClr val="dk1"/>
                        </a:solidFill>
                        <a:effectLst/>
                        <a:latin typeface="+mn-lt"/>
                        <a:ea typeface="+mn-ea"/>
                        <a:cs typeface="+mn-cs"/>
                      </a:endParaRPr>
                    </a:p>
                  </a:txBody>
                  <a:tcPr/>
                </a:tc>
                <a:tc>
                  <a:txBody>
                    <a:bodyPr/>
                    <a:lstStyle/>
                    <a:p>
                      <a:endParaRPr lang="en-US" sz="1600" b="0" i="0" kern="1200" dirty="0">
                        <a:solidFill>
                          <a:schemeClr val="dk1"/>
                        </a:solidFill>
                        <a:effectLst/>
                        <a:latin typeface="+mn-lt"/>
                        <a:ea typeface="+mn-ea"/>
                        <a:cs typeface="+mn-cs"/>
                      </a:endParaRP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2071824931"/>
                  </a:ext>
                </a:extLst>
              </a:tr>
              <a:tr h="445228">
                <a:tc>
                  <a:txBody>
                    <a:bodyPr/>
                    <a:lstStyle/>
                    <a:p>
                      <a:endParaRPr lang="en-US" sz="1600" b="0" i="0" kern="1200" dirty="0">
                        <a:solidFill>
                          <a:schemeClr val="dk1"/>
                        </a:solidFill>
                        <a:effectLst/>
                        <a:latin typeface="+mn-lt"/>
                        <a:ea typeface="+mn-ea"/>
                        <a:cs typeface="+mn-cs"/>
                      </a:endParaRPr>
                    </a:p>
                  </a:txBody>
                  <a:tcPr/>
                </a:tc>
                <a:tc>
                  <a:txBody>
                    <a:bodyPr/>
                    <a:lstStyle/>
                    <a:p>
                      <a:endParaRPr lang="en-US" sz="1600" b="0" i="0" kern="1200" dirty="0">
                        <a:solidFill>
                          <a:schemeClr val="dk1"/>
                        </a:solidFill>
                        <a:effectLst/>
                        <a:latin typeface="+mn-lt"/>
                        <a:ea typeface="+mn-ea"/>
                        <a:cs typeface="+mn-cs"/>
                      </a:endParaRP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2005286204"/>
                  </a:ext>
                </a:extLst>
              </a:tr>
              <a:tr h="445228">
                <a:tc>
                  <a:txBody>
                    <a:bodyPr/>
                    <a:lstStyle/>
                    <a:p>
                      <a:endParaRPr lang="en-US" sz="1600" b="0" i="0" kern="1200" dirty="0">
                        <a:solidFill>
                          <a:schemeClr val="dk1"/>
                        </a:solidFill>
                        <a:effectLst/>
                        <a:latin typeface="+mn-lt"/>
                        <a:ea typeface="+mn-ea"/>
                        <a:cs typeface="+mn-cs"/>
                      </a:endParaRPr>
                    </a:p>
                  </a:txBody>
                  <a:tcPr/>
                </a:tc>
                <a:tc>
                  <a:txBody>
                    <a:bodyPr/>
                    <a:lstStyle/>
                    <a:p>
                      <a:endParaRPr lang="en-US" sz="1600" b="0" i="0" kern="1200" dirty="0">
                        <a:solidFill>
                          <a:schemeClr val="dk1"/>
                        </a:solidFill>
                        <a:effectLst/>
                        <a:latin typeface="+mn-lt"/>
                        <a:ea typeface="+mn-ea"/>
                        <a:cs typeface="+mn-cs"/>
                      </a:endParaRP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1312914457"/>
                  </a:ext>
                </a:extLst>
              </a:tr>
              <a:tr h="445228">
                <a:tc>
                  <a:txBody>
                    <a:bodyPr/>
                    <a:lstStyle/>
                    <a:p>
                      <a:endParaRPr lang="en-US" sz="1600" b="0" i="0" kern="1200" dirty="0">
                        <a:solidFill>
                          <a:schemeClr val="dk1"/>
                        </a:solidFill>
                        <a:effectLst/>
                        <a:latin typeface="+mn-lt"/>
                        <a:ea typeface="+mn-ea"/>
                        <a:cs typeface="+mn-cs"/>
                      </a:endParaRPr>
                    </a:p>
                  </a:txBody>
                  <a:tcPr/>
                </a:tc>
                <a:tc>
                  <a:txBody>
                    <a:bodyPr/>
                    <a:lstStyle/>
                    <a:p>
                      <a:endParaRPr lang="en-US" sz="1600" b="0" i="0" kern="1200" dirty="0">
                        <a:solidFill>
                          <a:schemeClr val="dk1"/>
                        </a:solidFill>
                        <a:effectLst/>
                        <a:latin typeface="+mn-lt"/>
                        <a:ea typeface="+mn-ea"/>
                        <a:cs typeface="+mn-cs"/>
                      </a:endParaRP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2283750553"/>
                  </a:ext>
                </a:extLst>
              </a:tr>
              <a:tr h="445228">
                <a:tc>
                  <a:txBody>
                    <a:bodyPr/>
                    <a:lstStyle/>
                    <a:p>
                      <a:endParaRPr lang="en-US" sz="1600" b="0" i="0" kern="1200" dirty="0">
                        <a:solidFill>
                          <a:schemeClr val="dk1"/>
                        </a:solidFill>
                        <a:effectLst/>
                        <a:latin typeface="+mn-lt"/>
                        <a:ea typeface="+mn-ea"/>
                        <a:cs typeface="+mn-cs"/>
                      </a:endParaRPr>
                    </a:p>
                  </a:txBody>
                  <a:tcPr/>
                </a:tc>
                <a:tc>
                  <a:txBody>
                    <a:bodyPr/>
                    <a:lstStyle/>
                    <a:p>
                      <a:endParaRPr lang="en-US" sz="1600" b="0" i="0" kern="1200" dirty="0">
                        <a:solidFill>
                          <a:schemeClr val="dk1"/>
                        </a:solidFill>
                        <a:effectLst/>
                        <a:latin typeface="+mn-lt"/>
                        <a:ea typeface="+mn-ea"/>
                        <a:cs typeface="+mn-cs"/>
                      </a:endParaRPr>
                    </a:p>
                  </a:txBody>
                  <a:tcPr/>
                </a:tc>
                <a:tc>
                  <a:txBody>
                    <a:bodyPr/>
                    <a:lstStyle/>
                    <a:p>
                      <a:endParaRPr lang="en-GB" sz="1100" dirty="0"/>
                    </a:p>
                  </a:txBody>
                  <a:tcPr/>
                </a:tc>
                <a:tc>
                  <a:txBody>
                    <a:bodyPr/>
                    <a:lstStyle/>
                    <a:p>
                      <a:endParaRPr lang="en-GB" sz="1100" dirty="0"/>
                    </a:p>
                  </a:txBody>
                  <a:tcPr/>
                </a:tc>
                <a:extLst>
                  <a:ext uri="{0D108BD9-81ED-4DB2-BD59-A6C34878D82A}">
                    <a16:rowId xmlns:a16="http://schemas.microsoft.com/office/drawing/2014/main" val="944703614"/>
                  </a:ext>
                </a:extLst>
              </a:tr>
            </a:tbl>
          </a:graphicData>
        </a:graphic>
      </p:graphicFrame>
    </p:spTree>
    <p:extLst>
      <p:ext uri="{BB962C8B-B14F-4D97-AF65-F5344CB8AC3E}">
        <p14:creationId xmlns:p14="http://schemas.microsoft.com/office/powerpoint/2010/main" val="383345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AA2D-25A7-46C9-F593-F2EBAB5DB3AE}"/>
              </a:ext>
            </a:extLst>
          </p:cNvPr>
          <p:cNvSpPr>
            <a:spLocks noGrp="1"/>
          </p:cNvSpPr>
          <p:nvPr>
            <p:ph type="title"/>
          </p:nvPr>
        </p:nvSpPr>
        <p:spPr>
          <a:xfrm>
            <a:off x="532264" y="776941"/>
            <a:ext cx="3209008" cy="5783516"/>
          </a:xfrm>
        </p:spPr>
        <p:txBody>
          <a:bodyPr>
            <a:normAutofit/>
          </a:bodyPr>
          <a:lstStyle/>
          <a:p>
            <a:r>
              <a:rPr lang="en-US" dirty="0"/>
              <a:t>URLs / Resources</a:t>
            </a:r>
            <a:br>
              <a:rPr lang="en-US" dirty="0"/>
            </a:br>
            <a:br>
              <a:rPr lang="en-US" dirty="0"/>
            </a:br>
            <a:r>
              <a:rPr lang="en-US" sz="2200" b="0" dirty="0"/>
              <a:t>Link to any useful URLs and resources you want to share directly with your supervisor here. This should include a link to your Gitlab repository (once setup by end of Week 1) and the latest working copy of your dissertation (e.g. on Onedrive, Overleaf </a:t>
            </a:r>
            <a:r>
              <a:rPr lang="en-US" sz="2200" b="0" dirty="0" err="1"/>
              <a:t>etc</a:t>
            </a:r>
            <a:r>
              <a:rPr lang="en-US" sz="2200" b="0" dirty="0"/>
              <a:t>).</a:t>
            </a:r>
            <a:endParaRPr lang="en-GB" b="0" dirty="0"/>
          </a:p>
        </p:txBody>
      </p:sp>
      <p:sp>
        <p:nvSpPr>
          <p:cNvPr id="7" name="Date Placeholder 6">
            <a:extLst>
              <a:ext uri="{FF2B5EF4-FFF2-40B4-BE49-F238E27FC236}">
                <a16:creationId xmlns:a16="http://schemas.microsoft.com/office/drawing/2014/main" id="{63C239E5-5E6B-CBD4-D891-645E9ECCDBD6}"/>
              </a:ext>
            </a:extLst>
          </p:cNvPr>
          <p:cNvSpPr>
            <a:spLocks noGrp="1"/>
          </p:cNvSpPr>
          <p:nvPr>
            <p:ph type="dt" sz="half" idx="10"/>
          </p:nvPr>
        </p:nvSpPr>
        <p:spPr/>
        <p:txBody>
          <a:bodyPr/>
          <a:lstStyle/>
          <a:p>
            <a:pPr rtl="0">
              <a:defRPr/>
            </a:pPr>
            <a:r>
              <a:rPr lang="en-GB" noProof="0" dirty="0">
                <a:solidFill>
                  <a:prstClr val="black"/>
                </a:solidFill>
              </a:rPr>
              <a:t>2023</a:t>
            </a:r>
          </a:p>
        </p:txBody>
      </p:sp>
      <p:sp>
        <p:nvSpPr>
          <p:cNvPr id="8" name="Slide Number Placeholder 7">
            <a:extLst>
              <a:ext uri="{FF2B5EF4-FFF2-40B4-BE49-F238E27FC236}">
                <a16:creationId xmlns:a16="http://schemas.microsoft.com/office/drawing/2014/main" id="{58092688-CAB9-672E-7ACD-B0512010F8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3" name="Text Placeholder 5">
            <a:extLst>
              <a:ext uri="{FF2B5EF4-FFF2-40B4-BE49-F238E27FC236}">
                <a16:creationId xmlns:a16="http://schemas.microsoft.com/office/drawing/2014/main" id="{9016C5C4-9561-EAD6-3BDD-E972BB1E4B8F}"/>
              </a:ext>
            </a:extLst>
          </p:cNvPr>
          <p:cNvSpPr>
            <a:spLocks noGrp="1"/>
          </p:cNvSpPr>
          <p:nvPr>
            <p:ph type="body" sz="quarter" idx="15"/>
          </p:nvPr>
        </p:nvSpPr>
        <p:spPr>
          <a:xfrm>
            <a:off x="4864100" y="466726"/>
            <a:ext cx="6599238" cy="5671108"/>
          </a:xfrm>
        </p:spPr>
        <p:txBody>
          <a:bodyPr>
            <a:normAutofit/>
          </a:bodyPr>
          <a:lstStyle/>
          <a:p>
            <a:r>
              <a:rPr lang="en-US" sz="2400" b="1" dirty="0"/>
              <a:t>Gitlab repository</a:t>
            </a:r>
            <a:r>
              <a:rPr lang="en-US" sz="2400" dirty="0"/>
              <a:t>: </a:t>
            </a:r>
          </a:p>
          <a:p>
            <a:r>
              <a:rPr lang="en-US" sz="2400" b="1" dirty="0"/>
              <a:t>Dissertation</a:t>
            </a:r>
            <a:r>
              <a:rPr lang="en-US" sz="2400" dirty="0"/>
              <a:t>: </a:t>
            </a:r>
          </a:p>
          <a:p>
            <a:endParaRPr lang="en-US" sz="2400" dirty="0"/>
          </a:p>
          <a:p>
            <a:endParaRPr lang="en-US" sz="2400" dirty="0"/>
          </a:p>
          <a:p>
            <a:pPr marL="0" indent="0">
              <a:buNone/>
            </a:pPr>
            <a:r>
              <a:rPr lang="en-US" sz="2400" dirty="0"/>
              <a:t>Remember, both your Gitlab repository and Dissertation should evidence regular, continual progress throughout the 12 weeks (e.g. history of regular commits evidencing you developed your project independently and incrementally). </a:t>
            </a:r>
            <a:r>
              <a:rPr lang="en-US" sz="2400" b="1" dirty="0">
                <a:solidFill>
                  <a:srgbClr val="FF0000"/>
                </a:solidFill>
              </a:rPr>
              <a:t>We may refuse to mark any projects that cannot evidence continual progress.</a:t>
            </a:r>
          </a:p>
        </p:txBody>
      </p:sp>
    </p:spTree>
    <p:extLst>
      <p:ext uri="{BB962C8B-B14F-4D97-AF65-F5344CB8AC3E}">
        <p14:creationId xmlns:p14="http://schemas.microsoft.com/office/powerpoint/2010/main" val="519093062"/>
      </p:ext>
    </p:extLst>
  </p:cSld>
  <p:clrMapOvr>
    <a:masterClrMapping/>
  </p:clrMapOvr>
</p:sld>
</file>

<file path=ppt/theme/theme1.xml><?xml version="1.0" encoding="utf-8"?>
<a:theme xmlns:a="http://schemas.openxmlformats.org/drawingml/2006/main" name="ColorBlockVTI">
  <a:themeElements>
    <a:clrScheme name="Custom 20">
      <a:dk1>
        <a:sysClr val="windowText" lastClr="000000"/>
      </a:dk1>
      <a:lt1>
        <a:sysClr val="window" lastClr="FFFFFF"/>
      </a:lt1>
      <a:dk2>
        <a:srgbClr val="17406D"/>
      </a:dk2>
      <a:lt2>
        <a:srgbClr val="DBEFF9"/>
      </a:lt2>
      <a:accent1>
        <a:srgbClr val="17406D"/>
      </a:accent1>
      <a:accent2>
        <a:srgbClr val="17406D"/>
      </a:accent2>
      <a:accent3>
        <a:srgbClr val="0BD0D9"/>
      </a:accent3>
      <a:accent4>
        <a:srgbClr val="10CF9B"/>
      </a:accent4>
      <a:accent5>
        <a:srgbClr val="7CCA62"/>
      </a:accent5>
      <a:accent6>
        <a:srgbClr val="A5C249"/>
      </a:accent6>
      <a:hlink>
        <a:srgbClr val="F49100"/>
      </a:hlink>
      <a:folHlink>
        <a:srgbClr val="85DFD0"/>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{F0D41A06-DF97-4010-859F-85233BE92F44}tf89117832_win32</Template>
  <TotalTime>384</TotalTime>
  <Words>2615</Words>
  <Application>Microsoft Office PowerPoint</Application>
  <PresentationFormat>宽屏</PresentationFormat>
  <Paragraphs>426</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Avenir Next LT Pro</vt:lpstr>
      <vt:lpstr>Calibri</vt:lpstr>
      <vt:lpstr>IBM Plex Sans</vt:lpstr>
      <vt:lpstr>Wingdings</vt:lpstr>
      <vt:lpstr>ColorBlockVTI</vt:lpstr>
      <vt:lpstr>MSc IT+ Projects Tracker</vt:lpstr>
      <vt:lpstr>Project Ideation</vt:lpstr>
      <vt:lpstr>About You  This information will help your supervisor to understand your background, skillset and interests   Optional – Include a photo of yourself below</vt:lpstr>
      <vt:lpstr>Project Topic Ideation  Based on John Hill’s Project Ideation video, try to see if you can define a project topic.   Your supervisor will then provide feedback on your topic ideas, and prescribe a topic if necessary, by Week 1 of the IT+ projects.</vt:lpstr>
      <vt:lpstr>Project Topic Ideation  Feedback from Supervisor  </vt:lpstr>
      <vt:lpstr>Project Proposal</vt:lpstr>
      <vt:lpstr>Proposed Project  Based on the feedback you received from your supervisor, now refine your understanding of your project topic   This should be negotiated and agreed with your supervisor by the start of Week 2 (June 19th 2023) at the latest.</vt:lpstr>
      <vt:lpstr>Changes to Proposed Project  As you progress through the 12 week project, keep a note of any changes to the proposed project topic, aims, technologies used etc. here.   This will help your supervisor to understand how the project has evolved and why.</vt:lpstr>
      <vt:lpstr>URLs / Resources  Link to any useful URLs and resources you want to share directly with your supervisor here. This should include a link to your Gitlab repository (once setup by end of Week 1) and the latest working copy of your dissertation (e.g. on Onedrive, Overleaf etc).</vt:lpstr>
      <vt:lpstr>Project Architecture Diagram  Add and maintain an architecture diagram to help your supervisor understand your project design and approach</vt:lpstr>
      <vt:lpstr>Weekly Progress Tracker  To be filled out by the student every week, tracking progress, aims, issues, and planning your agenda for any meetings with your supervisor or GTAs.</vt:lpstr>
      <vt:lpstr>Purpose of the Progress Tracker</vt:lpstr>
      <vt:lpstr>Example</vt:lpstr>
      <vt:lpstr>Week 1 – Initial Supervisor Meeting </vt:lpstr>
      <vt:lpstr>Week 2</vt:lpstr>
      <vt:lpstr>Week 3/4 Status Update  Requirements, Design </vt:lpstr>
      <vt:lpstr>Week 3</vt:lpstr>
      <vt:lpstr>Week 4</vt:lpstr>
      <vt:lpstr>Week 5</vt:lpstr>
      <vt:lpstr>Week 6/7 Status Update   </vt:lpstr>
      <vt:lpstr>Week 6</vt:lpstr>
      <vt:lpstr>Week 7</vt:lpstr>
      <vt:lpstr>Week 8/9 Status Update   </vt:lpstr>
      <vt:lpstr>Week 8</vt:lpstr>
      <vt:lpstr>Week 9</vt:lpstr>
      <vt:lpstr>Week 10/11 Status Update   </vt:lpstr>
      <vt:lpstr>Week 10</vt:lpstr>
      <vt:lpstr>Week 11</vt:lpstr>
      <vt:lpstr>Week 12 - Final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IT+ Projects Tracker</dc:title>
  <dc:creator>Mark McGill</dc:creator>
  <cp:lastModifiedBy>a09874@126.com</cp:lastModifiedBy>
  <cp:revision>6</cp:revision>
  <dcterms:created xsi:type="dcterms:W3CDTF">2023-04-11T10:18:35Z</dcterms:created>
  <dcterms:modified xsi:type="dcterms:W3CDTF">2023-06-14T22:36:52Z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