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46a611e0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46a611e0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46a611e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46a611e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46a611e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46a611e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46a611e0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46a611e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46a611e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46a611e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46a611e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46a611e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6a611e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46a611e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46a611e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46a611e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46a611e0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46a611e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46a611e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46a611e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6a611e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6a611e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46a611e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46a611e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46a611e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46a611e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46a611e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46a611e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46a611e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46a611e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46a611e0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46a611e0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46a611e0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46a611e0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46a611e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46a611e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46a611e0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46a611e0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46a611e0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46a611e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46a611e0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46a611e0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46a611e0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46a611e0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46a611e0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46a611e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6a611e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6a611e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46a611e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46a611e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46a611e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46a611e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25"/>
            <a:ext cx="9144000" cy="29457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08475"/>
            <a:ext cx="8520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04700" y="1636325"/>
            <a:ext cx="7734600" cy="0"/>
          </a:xfrm>
          <a:prstGeom prst="straightConnector1">
            <a:avLst/>
          </a:prstGeom>
          <a:noFill/>
          <a:ln cap="flat" cmpd="sng" w="9525">
            <a:solidFill>
              <a:srgbClr val="C0040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863" y="3373525"/>
            <a:ext cx="1382275" cy="15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buNone/>
              <a:defRPr b="1"/>
            </a:lvl1pPr>
            <a:lvl2pPr lvl="1" algn="l">
              <a:buNone/>
              <a:defRPr b="1"/>
            </a:lvl2pPr>
            <a:lvl3pPr lvl="2" algn="l">
              <a:buNone/>
              <a:defRPr b="1"/>
            </a:lvl3pPr>
            <a:lvl4pPr lvl="3" algn="l">
              <a:buNone/>
              <a:defRPr b="1"/>
            </a:lvl4pPr>
            <a:lvl5pPr lvl="4" algn="l">
              <a:buNone/>
              <a:defRPr b="1"/>
            </a:lvl5pPr>
            <a:lvl6pPr lvl="5" algn="l">
              <a:buNone/>
              <a:defRPr b="1"/>
            </a:lvl6pPr>
            <a:lvl7pPr lvl="6" algn="l">
              <a:buNone/>
              <a:defRPr b="1"/>
            </a:lvl7pPr>
            <a:lvl8pPr lvl="7" algn="l">
              <a:buNone/>
              <a:defRPr b="1"/>
            </a:lvl8pPr>
            <a:lvl9pPr lvl="8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06098"/>
            <a:ext cx="1136763" cy="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3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buNone/>
              <a:defRPr b="1"/>
            </a:lvl1pPr>
            <a:lvl2pPr lvl="1" rtl="0" algn="l">
              <a:buNone/>
              <a:defRPr b="1"/>
            </a:lvl2pPr>
            <a:lvl3pPr lvl="2" rtl="0" algn="l">
              <a:buNone/>
              <a:defRPr b="1"/>
            </a:lvl3pPr>
            <a:lvl4pPr lvl="3" rtl="0" algn="l">
              <a:buNone/>
              <a:defRPr b="1"/>
            </a:lvl4pPr>
            <a:lvl5pPr lvl="4" rtl="0" algn="l">
              <a:buNone/>
              <a:defRPr b="1"/>
            </a:lvl5pPr>
            <a:lvl6pPr lvl="5" rtl="0" algn="l">
              <a:buNone/>
              <a:defRPr b="1"/>
            </a:lvl6pPr>
            <a:lvl7pPr lvl="6" rtl="0" algn="l">
              <a:buNone/>
              <a:defRPr b="1"/>
            </a:lvl7pPr>
            <a:lvl8pPr lvl="7" rtl="0" algn="l">
              <a:buNone/>
              <a:defRPr b="1"/>
            </a:lvl8pPr>
            <a:lvl9pPr lvl="8" rtl="0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06098"/>
            <a:ext cx="1136763" cy="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2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buNone/>
              <a:defRPr b="1"/>
            </a:lvl1pPr>
            <a:lvl2pPr lvl="1" rtl="0" algn="l">
              <a:buNone/>
              <a:defRPr b="1"/>
            </a:lvl2pPr>
            <a:lvl3pPr lvl="2" rtl="0" algn="l">
              <a:buNone/>
              <a:defRPr b="1"/>
            </a:lvl3pPr>
            <a:lvl4pPr lvl="3" rtl="0" algn="l">
              <a:buNone/>
              <a:defRPr b="1"/>
            </a:lvl4pPr>
            <a:lvl5pPr lvl="4" rtl="0" algn="l">
              <a:buNone/>
              <a:defRPr b="1"/>
            </a:lvl5pPr>
            <a:lvl6pPr lvl="5" rtl="0" algn="l">
              <a:buNone/>
              <a:defRPr b="1"/>
            </a:lvl6pPr>
            <a:lvl7pPr lvl="6" rtl="0" algn="l">
              <a:buNone/>
              <a:defRPr b="1"/>
            </a:lvl7pPr>
            <a:lvl8pPr lvl="7" rtl="0" algn="l">
              <a:buNone/>
              <a:defRPr b="1"/>
            </a:lvl8pPr>
            <a:lvl9pPr lvl="8" rtl="0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025" y="4506098"/>
            <a:ext cx="1136763" cy="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A4AE"/>
              </a:solidFill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340650" y="2803075"/>
            <a:ext cx="3927600" cy="2400"/>
          </a:xfrm>
          <a:prstGeom prst="straightConnector1">
            <a:avLst/>
          </a:prstGeom>
          <a:noFill/>
          <a:ln cap="flat" cmpd="sng" w="9525">
            <a:solidFill>
              <a:srgbClr val="C004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message">
  <p:cSld name="CUSTOM_3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1128712" y="-971550"/>
            <a:ext cx="11544300" cy="7086600"/>
          </a:xfrm>
          <a:prstGeom prst="rect">
            <a:avLst/>
          </a:prstGeom>
          <a:gradFill>
            <a:gsLst>
              <a:gs pos="0">
                <a:srgbClr val="7A543E"/>
              </a:gs>
              <a:gs pos="100000">
                <a:srgbClr val="3333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219075">
              <a:srgbClr val="000000">
                <a:alpha val="51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8518" y="4054663"/>
            <a:ext cx="1589868" cy="6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Images">
  <p:cSld name="CUSTOM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647412">
            <a:off x="-3988386" y="-775038"/>
            <a:ext cx="7078872" cy="861066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7A543E"/>
              </a:gs>
              <a:gs pos="100000">
                <a:srgbClr val="3333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3406950" y="790175"/>
            <a:ext cx="50511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406950" y="2617675"/>
            <a:ext cx="51450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3313050" y="1924050"/>
            <a:ext cx="5238900" cy="0"/>
          </a:xfrm>
          <a:prstGeom prst="straightConnector1">
            <a:avLst/>
          </a:prstGeom>
          <a:noFill/>
          <a:ln cap="flat" cmpd="sng" w="19050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 amt="11000"/>
          </a:blip>
          <a:srcRect b="0" l="0" r="75110" t="0"/>
          <a:stretch/>
        </p:blipFill>
        <p:spPr>
          <a:xfrm>
            <a:off x="-1151175" y="-838200"/>
            <a:ext cx="3906762" cy="62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2" type="subTitle"/>
          </p:nvPr>
        </p:nvSpPr>
        <p:spPr>
          <a:xfrm>
            <a:off x="3423405" y="2051400"/>
            <a:ext cx="5051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None/>
              <a:defRPr b="1">
                <a:solidFill>
                  <a:srgbClr val="4E36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3" type="pic"/>
          </p:nvPr>
        </p:nvSpPr>
        <p:spPr>
          <a:xfrm>
            <a:off x="92150" y="97350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sp>
        <p:nvSpPr>
          <p:cNvPr id="55" name="Google Shape;55;p8"/>
          <p:cNvSpPr/>
          <p:nvPr>
            <p:ph idx="4" type="pic"/>
          </p:nvPr>
        </p:nvSpPr>
        <p:spPr>
          <a:xfrm>
            <a:off x="-48575" y="3193925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sp>
        <p:nvSpPr>
          <p:cNvPr id="56" name="Google Shape;56;p8"/>
          <p:cNvSpPr/>
          <p:nvPr>
            <p:ph idx="5" type="pic"/>
          </p:nvPr>
        </p:nvSpPr>
        <p:spPr>
          <a:xfrm>
            <a:off x="652425" y="1582263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75" y="4375637"/>
            <a:ext cx="1369651" cy="60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Logo">
  <p:cSld name="CUSTOM_1_1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26925" y="224325"/>
            <a:ext cx="84861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26925" y="2051825"/>
            <a:ext cx="85338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33025" y="1358200"/>
            <a:ext cx="8644200" cy="0"/>
          </a:xfrm>
          <a:prstGeom prst="straightConnector1">
            <a:avLst/>
          </a:prstGeom>
          <a:noFill/>
          <a:ln cap="flat" cmpd="sng" w="19050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9"/>
          <p:cNvSpPr txBox="1"/>
          <p:nvPr>
            <p:ph idx="2" type="subTitle"/>
          </p:nvPr>
        </p:nvSpPr>
        <p:spPr>
          <a:xfrm>
            <a:off x="343372" y="1485550"/>
            <a:ext cx="8533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None/>
              <a:defRPr b="1">
                <a:solidFill>
                  <a:srgbClr val="4E36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8075" y="4375637"/>
            <a:ext cx="1369651" cy="60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  <a:defRPr sz="2800">
                <a:solidFill>
                  <a:srgbClr val="4E362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Char char="●"/>
              <a:defRPr sz="1600">
                <a:solidFill>
                  <a:srgbClr val="4E362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●"/>
              <a:defRPr>
                <a:solidFill>
                  <a:srgbClr val="4E3629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●"/>
              <a:defRPr>
                <a:solidFill>
                  <a:srgbClr val="4E3629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sci2340.github.io/" TargetMode="External"/><Relationship Id="rId4" Type="http://schemas.openxmlformats.org/officeDocument/2006/relationships/hyperlink" Target="mailto:alina_kim@brown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311700" y="308475"/>
            <a:ext cx="8520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Generation Project Presentation</a:t>
            </a:r>
            <a:endParaRPr/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2340: Spring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Architecture: Front-End / Back-End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gateway between the Front-End Driver and the Back-End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space in which messages are sent between the Front-End and Back-End.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data will pass through this space: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Commands (Front-End -&gt; Back-End)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Log-In Requests (Front-End -&gt; Back-End)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Uploads (Datasets, Images, Videos, etc.) (</a:t>
            </a:r>
            <a:r>
              <a:rPr lang="en"/>
              <a:t>Front-End -&gt; Back-End)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 Generation Output (Back-End -&gt; Front-End)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Debug Reports(Back-End -&gt; Front-End)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Architecture: External API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Represents the </a:t>
            </a:r>
            <a:r>
              <a:rPr lang="en"/>
              <a:t>Back-End Driver accessing External API for gathering social cause data and exporting art generation to social media platforms.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Social Cause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Social Media Connectivity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Snapchat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Driver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Driver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Comprises the entirety of Front-End </a:t>
            </a:r>
            <a:r>
              <a:rPr lang="en"/>
              <a:t>operation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Interacts with the System User and Back-End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Two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Response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User Input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User Input to Back-End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Data Sent From Back-End Driver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Driver: Overall Architecture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319188"/>
            <a:ext cx="5029200" cy="25051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Driver: User Command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Converts System User’s commands from the UI to messages to be sent to the Back-End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Image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Image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File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Driver: System Response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Provides the System User with all data relevant to the UI display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Ensures that all outputs related to System User’s input are delivered from the Back-End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Expected Data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 Generation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Logging to Report to System User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</a:t>
            </a:r>
            <a:r>
              <a:rPr lang="en"/>
              <a:t>End Driver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Driver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Comprises the entirety of Back-End Operation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Interacts with Front-End Driver and External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Broken in three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Back-End Command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 Generation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Heavy Duty Art Generation Computations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System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Data to Front-End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Storage and Retrieval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Driver: Overall Architecture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319475"/>
            <a:ext cx="5029200" cy="25045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Art Generation Project?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Art Generation Project is an</a:t>
            </a:r>
            <a:r>
              <a:rPr lang="en"/>
              <a:t> art generation product that has a purpose of creating interesting artwork centered around social causes.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 Centric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Driven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Interconnected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 Social Causes: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Rising Temperatures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Ice Caps Melting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Deforestation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Rising Sea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Wildlife Extinctions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Driver: Back-End Command Interface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mediator for all processing related to the Art Generation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Coordinates data transfer between Front-End, External API, and Back-End Subsystems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input message from Front-End through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required processing related to input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user records from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Generate artwork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 data into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Ensure user supplied data is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required data to Front End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Flask, HTTP, </a:t>
            </a:r>
            <a:r>
              <a:rPr lang="en"/>
              <a:t>Python,</a:t>
            </a:r>
            <a:r>
              <a:rPr lang="en"/>
              <a:t> WebSocket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Driver: Database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Holds all relevant long term information to be used by the Back-End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Currently, this information relates to user </a:t>
            </a:r>
            <a:r>
              <a:rPr lang="en"/>
              <a:t>accounts and personal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 and login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uploaded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generated art by a user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SQL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Driver: Art Generation Driver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most critical component of the Art Generation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Drives all art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inputs from the user, database, and external API to generate 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image /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Controlling data from </a:t>
            </a:r>
            <a:r>
              <a:rPr lang="en"/>
              <a:t>database</a:t>
            </a:r>
            <a:r>
              <a:rPr lang="en"/>
              <a:t> or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Generation parameters from System User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Connected to the Back-End Command Interface via WebSocket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TouchDesigner, WebSocket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Project Roles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Malique Bodie - User Authentication (Back-End)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David Doan - Command Interface (Back-End)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Alina Kim - Design and Development (Front-End)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Gus LeTourneau - Data Processing (Back-End)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Yingjia Liu - Web Interface (Front-End)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Alexander Pratt - Image Processing (Back-End)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Morgann Thain - Database Functionality (Back-End)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Haiyang Wang - External API Connectivity (Back-End)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Implementation Goals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&lt;SHOULD WE KEEP THIS SLIDE&gt;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https://csci2340.github.io/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alina_kim@brown.edu</a:t>
            </a:r>
            <a:r>
              <a:rPr lang="en"/>
              <a:t>	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Malique Bodie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David Doan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Alina Kim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Gus LeTourneau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Yingjia Liu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Alexander Pratt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Morgann Thain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Haiyang Wang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Expected User of our Project?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expected user of our project is anyone who is passionate about a certain </a:t>
            </a:r>
            <a:r>
              <a:rPr lang="en"/>
              <a:t>social</a:t>
            </a:r>
            <a:r>
              <a:rPr lang="en"/>
              <a:t> topic and wants to help spread </a:t>
            </a:r>
            <a:r>
              <a:rPr lang="en"/>
              <a:t>its</a:t>
            </a:r>
            <a:r>
              <a:rPr lang="en"/>
              <a:t> message in a unique medium.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 System Perspective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generated art output shall be encapsulating and meaningful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system shall be accessible as a web-application through a computer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system shall contain multiple pre-derived art generation modules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system shall retrieve and process data from external API sources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system shall protect sensitive user information related to images and user accounts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Any user shall be able to utilize the system, with or without an account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system shall give added benefits to users with a user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 User Perspective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shall feel that they are expressing their intents and ideas through user control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shall be able to create and use an account, which can store data sets and previously generated art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shall be able to download their file or share via social media outlets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shall be able to upload personal data sets to allow for unique creations specific to causes that may not have a preset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Interface will contain a share button </a:t>
            </a:r>
            <a:r>
              <a:rPr lang="en"/>
              <a:t>that</a:t>
            </a:r>
            <a:r>
              <a:rPr lang="en"/>
              <a:t> allows the user to select their desired output format (.gif, .jpeg, social media sites, link, etc.)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Interface will allow the user to select between a file or live camera as the image source for art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Interface will prompt the user to select which preset they want to use for art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Interface will generate text explaining how art is generated and the meaning behind the current dataset choice.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Interface will include a panel such that the user can tweak parameters of the art generation.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96" y="1316696"/>
            <a:ext cx="5029200" cy="2510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Architecture: User Interface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gateway between the System User and the Front-End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Handles user input and packages it to be used in the Front-End Driver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Contains all aspects of the user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Image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Datasets to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Parameters Relevant to Art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Output Method for Art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