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519A-77CC-4648-9068-57478FC6D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F12ED-AC1C-4195-91DE-6A17712E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DB2B-BC05-41E7-B302-C6C07592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5D6B-D57C-4171-9534-463915CB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DC870-AFF8-4DBE-86F0-350FFE02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3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FF81-C505-454B-88AA-C33A545B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9308-5AC0-40C3-95D8-3BC2F304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5A58-DA66-44DF-8F85-415A7731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3AD8-7F60-4B18-AE7D-47F88EE3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F24F-1431-49ED-91CE-809EE37C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89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8E743-C190-4D73-BEC8-653369F78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7FDA6-A9FD-43FD-A2DF-E23A36E3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3495-82CC-4B8F-9996-D7BE49CC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D5FC-A594-4AB9-B054-FEB5658A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7924-D17C-4398-9856-0FF58C3F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6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A0F0-4DDC-456F-84BF-F0E3917F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285A-1885-4E15-816A-8D4DD7F7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EDFB-7FFE-4FF6-96EE-40D0159E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93E1-AB75-4D08-A52A-7DD4B9AB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19C8-3DAA-4EFC-B8B1-BB3B94DE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A537-4810-4574-A116-86E4A024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9759-9EDE-4929-A75E-EC9EDC25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4F75-627F-4F2B-9A2E-CEBB2474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E383-B154-4DA0-A350-58A35979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13F7-3490-4827-814C-014F4C0D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9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DBCA-5257-4532-ABB9-B7EA95C5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D9D7-2465-4F2E-B64B-9FE715874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0978-44B7-48FF-9DD0-C8F27A28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C8C6-2B32-4CD6-9629-F31E9B25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D67E1-ECBD-41BF-AA78-BC77A627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7A0B-28A1-47A3-95DF-39D8D1D6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643E-3F78-4F27-99FB-0315813D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7168-0A07-479D-9EB0-A3E66986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852CE-67FA-4B2E-AAA2-86489100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324E5-C291-478A-B76B-AE6049302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93947-E36B-475E-B54E-D65069278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9200C-BC9C-45AC-8995-19CF725B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C20C1-DF28-484F-A5DC-9323454D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4BCA5-1FA9-44FF-B832-C407ED8E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E5FC-2BD6-4BF3-85EE-39A206A1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91AE8-AC82-4A39-ADE9-ABEA563C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20A7-1C4A-496C-9500-F58F724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9588-9F88-48CD-B33D-2175A8E3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ABB59-D3FF-4B1A-8BFD-6576C0BD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0C746-64D3-432B-B71C-688B9900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87E37-8499-4399-9EBF-8A15FC61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40D-F060-4D5B-8B68-7D01A806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E298-8D5E-450B-A0C3-19C7C001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8FB91-15B7-4F85-946D-B9027E2E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4936C-4F1B-4FC6-BA6C-27DF4897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B47C-1F3B-42D9-9CBB-B2678E9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1D5B-89DE-4770-B675-B9DB0C12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4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B3C2-4D5F-494C-8CC1-B16B4034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27E2B-2C76-42F4-B234-63A2449B3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B2458-4057-4E6C-A81A-188D978A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8B3ED-8402-491A-96C5-1D6E85BA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CD97C-DF5E-462F-BAD7-3F61458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75FA8-7254-43C1-8ADC-33C0DC76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303B8-4C68-4B87-8516-2F967A10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C870E-BB9C-470E-AFDD-FC01A56A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A8D2-72F5-46F6-B088-3DEF3AD3C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09B1-0209-41A3-AE93-08E0F52D5AA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9B850-B8E1-46E4-8A91-36748FD5E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4E36-6A7A-4D4C-8EAA-6FA866D5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6C36-BB21-4132-A198-6C1463C23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25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81035AE-0970-4859-999E-E3CDD824E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7" y="284195"/>
            <a:ext cx="5524500" cy="6438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B341A4-6FE1-41A3-A062-EE6018CE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7" y="425218"/>
            <a:ext cx="6323608" cy="9925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7272F2F-E89C-49E9-B6BF-F3EFFF9D3637}"/>
              </a:ext>
            </a:extLst>
          </p:cNvPr>
          <p:cNvSpPr txBox="1"/>
          <p:nvPr/>
        </p:nvSpPr>
        <p:spPr>
          <a:xfrm>
            <a:off x="310243" y="3974842"/>
            <a:ext cx="619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Include description of global change in electronic structure from</a:t>
            </a:r>
          </a:p>
          <a:p>
            <a:r>
              <a:rPr lang="en-GB" dirty="0">
                <a:solidFill>
                  <a:srgbClr val="FF0000"/>
                </a:solidFill>
              </a:rPr>
              <a:t>Long-range charge transfer or different charge states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F99BC32-3F12-4569-A53B-BAA52D1AB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7" y="1540394"/>
            <a:ext cx="6449443" cy="4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795E6D-F357-4F80-95B4-3B61C3FE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20" y="430569"/>
            <a:ext cx="6134100" cy="5810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9F3AC-C82C-4BCA-A8D0-4F257D646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17" y="1120985"/>
            <a:ext cx="55245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8B12C-2B41-47D9-9704-F34A9D122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17" y="1578185"/>
            <a:ext cx="209550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07B67B-3AD3-4918-B041-D98D2D05A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17" y="461962"/>
            <a:ext cx="3467100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A75DDE-6F1F-429A-83A8-1897B5EB4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17" y="1997285"/>
            <a:ext cx="56007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5E2921-55CB-425B-98D3-14BA4014D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17" y="2795076"/>
            <a:ext cx="3162300" cy="866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B27949-0A1A-4BEE-BD93-9498146A7C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169" y="3661851"/>
            <a:ext cx="4076700" cy="1009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3B975-B664-4179-90E2-5821626D10C4}"/>
              </a:ext>
            </a:extLst>
          </p:cNvPr>
          <p:cNvSpPr txBox="1"/>
          <p:nvPr/>
        </p:nvSpPr>
        <p:spPr>
          <a:xfrm>
            <a:off x="740617" y="4627983"/>
            <a:ext cx="476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 is the hardness (here optimized during training)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6565F-9989-461A-8825-85D96B1607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169" y="5210972"/>
            <a:ext cx="42672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1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795E6D-F357-4F80-95B4-3B61C3FE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79" y="523875"/>
            <a:ext cx="6134100" cy="5810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2F777A-09B1-4B54-A1F4-8604C5EA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7" y="756983"/>
            <a:ext cx="2971800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40990-E945-40B8-A15E-FAD460E8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40" y="2390560"/>
            <a:ext cx="4114800" cy="15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B96B3-EA7E-4DC1-9F09-A1F293171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33" y="4981269"/>
            <a:ext cx="4076700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F6A29-256B-4DF1-A168-3A8AB2F113B8}"/>
              </a:ext>
            </a:extLst>
          </p:cNvPr>
          <p:cNvSpPr txBox="1"/>
          <p:nvPr/>
        </p:nvSpPr>
        <p:spPr>
          <a:xfrm>
            <a:off x="916858" y="4083430"/>
            <a:ext cx="36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Charges are trained vs DFT references</a:t>
            </a:r>
          </a:p>
        </p:txBody>
      </p:sp>
    </p:spTree>
    <p:extLst>
      <p:ext uri="{BB962C8B-B14F-4D97-AF65-F5344CB8AC3E}">
        <p14:creationId xmlns:p14="http://schemas.microsoft.com/office/powerpoint/2010/main" val="405150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6A51D5-AC2D-4AD0-BDF9-78C47F28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79" y="523875"/>
            <a:ext cx="6134100" cy="581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AD2D3-E0F0-4FD5-963B-5C690FE1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56" y="783868"/>
            <a:ext cx="1333500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B89C2-7331-4B70-93C4-36EFE161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21" y="2128059"/>
            <a:ext cx="3543300" cy="74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34E012-3B1B-45D2-B133-3B9A5622E664}"/>
              </a:ext>
            </a:extLst>
          </p:cNvPr>
          <p:cNvSpPr txBox="1"/>
          <p:nvPr/>
        </p:nvSpPr>
        <p:spPr>
          <a:xfrm>
            <a:off x="1728133" y="3310325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 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7D7A9-24A0-4E87-BA70-E80563EF36AB}"/>
              </a:ext>
            </a:extLst>
          </p:cNvPr>
          <p:cNvSpPr txBox="1"/>
          <p:nvPr/>
        </p:nvSpPr>
        <p:spPr>
          <a:xfrm>
            <a:off x="1069521" y="3926048"/>
            <a:ext cx="3212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Hardness included as parameter</a:t>
            </a:r>
          </a:p>
          <a:p>
            <a:endParaRPr lang="en-GB" dirty="0"/>
          </a:p>
          <a:p>
            <a:r>
              <a:rPr lang="en-GB" dirty="0"/>
              <a:t>Charges trained with DFT charges</a:t>
            </a:r>
          </a:p>
          <a:p>
            <a:endParaRPr lang="en-GB" dirty="0"/>
          </a:p>
          <a:p>
            <a:r>
              <a:rPr lang="en-GB" dirty="0"/>
              <a:t>E short not described through charges (equation) but own neural network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61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A5701-9094-4DD9-AA40-D68DC45B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557211"/>
            <a:ext cx="5791200" cy="574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CEF9A-06E7-40DC-A15F-537BA651F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26" y="195262"/>
            <a:ext cx="48387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2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Zysk</dc:creator>
  <cp:lastModifiedBy>Frederik Zysk</cp:lastModifiedBy>
  <cp:revision>4</cp:revision>
  <dcterms:created xsi:type="dcterms:W3CDTF">2021-12-02T18:26:40Z</dcterms:created>
  <dcterms:modified xsi:type="dcterms:W3CDTF">2021-12-03T03:46:00Z</dcterms:modified>
</cp:coreProperties>
</file>