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6F79-54A1-4976-8B3D-0B606BEB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7B74-5D8B-4768-ABE5-04A2354E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44E2-4B58-40A4-8C6E-DDB934AD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FB27-AD8F-4B10-9A9B-DD4CF1F1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9FAE-A721-4BE7-8C83-A3E391AC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DA1D-EE88-4DBF-8A9E-A9B4653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342DF-33E2-4C39-8CEA-7A3EA77C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F1EB-0EDF-4534-9CE3-A8945DC0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F6B9-C8F3-4990-97BE-01EC08CC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4372-09E2-4C10-80E0-36764F2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E1DE0-251D-403B-AC6D-AD3D154D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B865-7C2D-493F-9E01-B2B24289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B72D-883C-41B2-9C6C-5EC6F01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ACF1-AB84-41ED-8800-75E9D80D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67B8-D230-4FF9-B647-85363628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18E3-A21C-47D0-9C0A-4FD37BA5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0E07-E399-4C84-82FD-8AC43230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3A8-1539-455F-A766-03D97DAB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5E83-76E5-410B-998C-6F7906CC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C636-DCC8-4734-85C5-D2317AC9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4A3A-30C3-4116-85F6-F0AAD214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E9934-7AEB-4542-9984-571C8DFB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01F5-62E8-48F3-B351-482FDAA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47F7-5C8D-49B7-85B4-0FF6935C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AE25-EF3F-4EB9-B3CF-A62EAC22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FB2-8DAC-4B89-BC79-D3F53500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2D62-2FFA-45B1-B751-FC28EFE2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586E3-34AD-4DDE-B243-59B03940E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A95B-8177-45FF-A68E-00B9195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5B2C-B55E-4B91-B1B7-296A13B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89C94-21AC-462A-B899-0D618E3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293-7D12-4647-911A-667DB308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4495-F8B8-4238-A629-BE543B22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B5574-F9D2-4087-AEF8-DA10FFA8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FD83-0697-4CEE-B1BA-2599976F7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78F42-A146-4F0D-8BCE-DACFF9F28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094C-9B35-4257-8E8C-2CBDC89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E0572-B862-48D3-9802-BD68C3E9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00E88-BED7-4915-80A7-79D4CABA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AE61-C379-4FB8-8EE6-EBAD55F3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D39D4-3203-44A5-BC3F-87775F1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1780-7B19-42E2-9E61-FD56750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3DFED-EAAC-46EF-BD02-C6DE709D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C32A0-DA1B-49E2-A759-DA6661C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DD20C-5C2E-466E-89F2-C504FD23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6BF4-2B8D-4C06-8336-8F3B0C53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BFC-85D9-4BFB-869E-FDEC7607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6D16-6A47-4185-9B4D-D5B17447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747C-C8E0-4721-9A32-7D0EDED4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99FB8-69D5-4E29-B757-A68032EB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9D95-3D1A-4C8A-857D-DAE21C5A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1D25-212F-409F-A00B-2E6C00A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0B1D-7D56-4ACD-8F18-90E4352C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F5AC0-3CB0-4509-BC84-C7D4EE851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67F2-06E1-4F34-B86E-3D47A5AA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BEEB-949D-4BE3-950D-84CCF340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0977-439B-4381-9A16-2E3BB027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BF49-8538-4146-BB9A-0544576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CEB6E-31DC-4827-B7F2-6C58302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4B8-6BCC-4FC3-AC0E-38AD5F64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AA36-A067-4B12-A4E1-D0E13B110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9B56-4AEC-4E46-816F-738AAB9B0528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F3D-6A5D-4C81-99C4-DECAB6DE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9047-D6AE-4A9D-9FE9-D65FE1AEA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2EF4-5A86-4C0B-9627-B0AA058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FA7653-ACBF-4CD7-825F-F14E2BD4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36" y="130858"/>
            <a:ext cx="7735380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F7840-E624-48C3-B844-FE12669E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0" y="3992107"/>
            <a:ext cx="4310542" cy="199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0FE47-E576-4D1E-9B66-11632C40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23" y="6202540"/>
            <a:ext cx="3596746" cy="556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1E258-F6F6-47EC-B18D-39CB71F5C4DB}"/>
              </a:ext>
            </a:extLst>
          </p:cNvPr>
          <p:cNvSpPr txBox="1"/>
          <p:nvPr/>
        </p:nvSpPr>
        <p:spPr>
          <a:xfrm>
            <a:off x="493290" y="1425565"/>
            <a:ext cx="4303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Haber-Bosch </a:t>
            </a:r>
            <a:r>
              <a:rPr lang="en-GB" dirty="0" err="1"/>
              <a:t>Prozess</a:t>
            </a:r>
            <a:r>
              <a:rPr lang="en-GB" dirty="0"/>
              <a:t>:</a:t>
            </a:r>
          </a:p>
          <a:p>
            <a:r>
              <a:rPr lang="en-GB" dirty="0"/>
              <a:t>	-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Temperatur</a:t>
            </a:r>
            <a:r>
              <a:rPr lang="en-GB" dirty="0"/>
              <a:t> und </a:t>
            </a:r>
            <a:r>
              <a:rPr lang="en-GB" dirty="0" err="1"/>
              <a:t>Druck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Methan</a:t>
            </a:r>
            <a:r>
              <a:rPr lang="en-GB" dirty="0"/>
              <a:t> used as H2 gas supply</a:t>
            </a:r>
          </a:p>
          <a:p>
            <a:r>
              <a:rPr lang="en-GB" dirty="0" err="1"/>
              <a:t>Elektrochemische</a:t>
            </a:r>
            <a:r>
              <a:rPr lang="en-GB" dirty="0"/>
              <a:t> </a:t>
            </a:r>
            <a:r>
              <a:rPr lang="en-GB" dirty="0" err="1"/>
              <a:t>Reduktions</a:t>
            </a:r>
            <a:r>
              <a:rPr lang="en-GB" dirty="0"/>
              <a:t> </a:t>
            </a:r>
            <a:r>
              <a:rPr lang="en-GB" dirty="0" err="1"/>
              <a:t>Reaktion</a:t>
            </a:r>
            <a:r>
              <a:rPr lang="en-GB" dirty="0"/>
              <a:t>:</a:t>
            </a:r>
          </a:p>
          <a:p>
            <a:r>
              <a:rPr lang="en-GB" dirty="0"/>
              <a:t>	-</a:t>
            </a:r>
            <a:r>
              <a:rPr lang="en-GB" dirty="0" err="1"/>
              <a:t>elektrochemisches</a:t>
            </a:r>
            <a:r>
              <a:rPr lang="en-GB" dirty="0"/>
              <a:t> </a:t>
            </a:r>
            <a:r>
              <a:rPr lang="en-GB" dirty="0" err="1"/>
              <a:t>Watersplitting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Umgebungsbedingungen</a:t>
            </a:r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FBF59-C88D-4F9F-B3A9-41597A6165A8}"/>
              </a:ext>
            </a:extLst>
          </p:cNvPr>
          <p:cNvSpPr txBox="1"/>
          <p:nvPr/>
        </p:nvSpPr>
        <p:spPr>
          <a:xfrm>
            <a:off x="493290" y="3406772"/>
            <a:ext cx="345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N2 Absorption auf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Katalyst</a:t>
            </a:r>
            <a:r>
              <a:rPr lang="en-GB" dirty="0"/>
              <a:t>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4E3CF7-A769-4FD3-A8E2-A2591BEC7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311" y="1033901"/>
            <a:ext cx="3527661" cy="58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FB3502-6D20-4845-8AF2-C9397E15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0" y="714064"/>
            <a:ext cx="4858428" cy="5239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A5DAF-E4FC-4EA3-9F31-94D87814A405}"/>
              </a:ext>
            </a:extLst>
          </p:cNvPr>
          <p:cNvSpPr txBox="1"/>
          <p:nvPr/>
        </p:nvSpPr>
        <p:spPr>
          <a:xfrm>
            <a:off x="7000875" y="990600"/>
            <a:ext cx="4903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NRR </a:t>
            </a:r>
            <a:r>
              <a:rPr lang="en-GB" dirty="0" err="1"/>
              <a:t>catalyzed</a:t>
            </a:r>
            <a:r>
              <a:rPr lang="en-GB" dirty="0"/>
              <a:t> by M-C2N</a:t>
            </a:r>
          </a:p>
          <a:p>
            <a:r>
              <a:rPr lang="en-GB" dirty="0"/>
              <a:t>	2.1 </a:t>
            </a:r>
            <a:r>
              <a:rPr lang="en-GB" dirty="0" err="1"/>
              <a:t>Dissoziation</a:t>
            </a:r>
            <a:r>
              <a:rPr lang="en-GB" dirty="0"/>
              <a:t> von N2</a:t>
            </a:r>
          </a:p>
          <a:p>
            <a:r>
              <a:rPr lang="en-GB" dirty="0"/>
              <a:t>	2.2 </a:t>
            </a:r>
            <a:r>
              <a:rPr lang="en-GB" dirty="0" err="1"/>
              <a:t>Reaktion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Proton/</a:t>
            </a:r>
            <a:r>
              <a:rPr lang="en-GB" dirty="0" err="1"/>
              <a:t>Elektron</a:t>
            </a:r>
            <a:r>
              <a:rPr lang="en-GB" dirty="0"/>
              <a:t> </a:t>
            </a:r>
            <a:r>
              <a:rPr lang="en-GB" dirty="0" err="1"/>
              <a:t>Paaren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88027-ED00-4C36-87B3-C87B83A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58" y="1913930"/>
            <a:ext cx="3434432" cy="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3D7028-234F-42B2-AD99-436D4722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642212"/>
            <a:ext cx="8089641" cy="2967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E4779D-6D33-4F64-8215-C61139C3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69" y="877077"/>
            <a:ext cx="4597031" cy="4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14622-77BE-4AF0-9E96-19E9027C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8" y="0"/>
            <a:ext cx="4364098" cy="669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172C-ECD1-4F33-A524-1F23C848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19" y="546759"/>
            <a:ext cx="5306963" cy="3036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C95A0-DF56-4637-93E3-FC513D8AC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065" y="4637917"/>
            <a:ext cx="5453651" cy="1803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4D6D45-39AA-4C31-BBF0-0DE2CC0C2EB8}"/>
              </a:ext>
            </a:extLst>
          </p:cNvPr>
          <p:cNvSpPr txBox="1"/>
          <p:nvPr/>
        </p:nvSpPr>
        <p:spPr>
          <a:xfrm>
            <a:off x="5812971" y="3928188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Experimentelle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398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Zysk</dc:creator>
  <cp:lastModifiedBy>Frederik Zysk</cp:lastModifiedBy>
  <cp:revision>9</cp:revision>
  <dcterms:created xsi:type="dcterms:W3CDTF">2022-04-18T17:23:49Z</dcterms:created>
  <dcterms:modified xsi:type="dcterms:W3CDTF">2022-04-18T18:44:10Z</dcterms:modified>
</cp:coreProperties>
</file>