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</a:t>
            </a:r>
            <a:r>
              <a:rPr b="0" lang="de-DE" sz="4400" spc="-1" strike="noStrike">
                <a:latin typeface="Arial"/>
              </a:rPr>
              <a:t>o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m</a:t>
            </a:r>
            <a:r>
              <a:rPr b="0" lang="de-DE" sz="4400" spc="-1" strike="noStrike">
                <a:latin typeface="Arial"/>
              </a:rPr>
              <a:t>a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 </a:t>
            </a:r>
            <a:r>
              <a:rPr b="0" lang="de-DE" sz="4400" spc="-1" strike="noStrike">
                <a:latin typeface="Arial"/>
              </a:rPr>
              <a:t>d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s</a:t>
            </a:r>
            <a:r>
              <a:rPr b="0" lang="de-DE" sz="4400" spc="-1" strike="noStrike">
                <a:latin typeface="Arial"/>
              </a:rPr>
              <a:t> 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i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l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x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s</a:t>
            </a:r>
            <a:r>
              <a:rPr b="0" lang="de-DE" sz="4400" spc="-1" strike="noStrike">
                <a:latin typeface="Arial"/>
              </a:rPr>
              <a:t> </a:t>
            </a:r>
            <a:r>
              <a:rPr b="0" lang="de-DE" sz="4400" spc="-1" strike="noStrike">
                <a:latin typeface="Arial"/>
              </a:rPr>
              <a:t>d</a:t>
            </a:r>
            <a:r>
              <a:rPr b="0" lang="de-DE" sz="4400" spc="-1" strike="noStrike">
                <a:latin typeface="Arial"/>
              </a:rPr>
              <a:t>u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c</a:t>
            </a:r>
            <a:r>
              <a:rPr b="0" lang="de-DE" sz="4400" spc="-1" strike="noStrike">
                <a:latin typeface="Arial"/>
              </a:rPr>
              <a:t>h</a:t>
            </a:r>
            <a:r>
              <a:rPr b="0" lang="de-DE" sz="4400" spc="-1" strike="noStrike">
                <a:latin typeface="Arial"/>
              </a:rPr>
              <a:t> </a:t>
            </a:r>
            <a:r>
              <a:rPr b="0" lang="de-DE" sz="4400" spc="-1" strike="noStrike">
                <a:latin typeface="Arial"/>
              </a:rPr>
              <a:t>K</a:t>
            </a:r>
            <a:r>
              <a:rPr b="0" lang="de-DE" sz="4400" spc="-1" strike="noStrike">
                <a:latin typeface="Arial"/>
              </a:rPr>
              <a:t>l</a:t>
            </a:r>
            <a:r>
              <a:rPr b="0" lang="de-DE" sz="4400" spc="-1" strike="noStrike">
                <a:latin typeface="Arial"/>
              </a:rPr>
              <a:t>i</a:t>
            </a:r>
            <a:r>
              <a:rPr b="0" lang="de-DE" sz="4400" spc="-1" strike="noStrike">
                <a:latin typeface="Arial"/>
              </a:rPr>
              <a:t>c</a:t>
            </a:r>
            <a:r>
              <a:rPr b="0" lang="de-DE" sz="4400" spc="-1" strike="noStrike">
                <a:latin typeface="Arial"/>
              </a:rPr>
              <a:t>k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n</a:t>
            </a:r>
            <a:r>
              <a:rPr b="0" lang="de-DE" sz="4400" spc="-1" strike="noStrike">
                <a:latin typeface="Arial"/>
              </a:rPr>
              <a:t> </a:t>
            </a:r>
            <a:r>
              <a:rPr b="0" lang="de-DE" sz="4400" spc="-1" strike="noStrike">
                <a:latin typeface="Arial"/>
              </a:rPr>
              <a:t>b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a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b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i</a:t>
            </a:r>
            <a:r>
              <a:rPr b="0" lang="de-DE" sz="4400" spc="-1" strike="noStrike">
                <a:latin typeface="Arial"/>
              </a:rPr>
              <a:t>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</a:t>
            </a:r>
            <a:r>
              <a:rPr b="0" lang="de-DE" sz="3200" spc="-1" strike="noStrike">
                <a:latin typeface="Arial"/>
              </a:rPr>
              <a:t>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2020A8-3ABC-4EE7-A29A-751623378849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hyperlink" Target="https://en.wikipedia.org/wiki/Schr&#246;dinger_equation#Time-independent_equation" TargetMode="External"/><Relationship Id="rId20" Type="http://schemas.openxmlformats.org/officeDocument/2006/relationships/hyperlink" Target="https://en.wikipedia.org/wiki/Plane_wave" TargetMode="External"/><Relationship Id="rId21" Type="http://schemas.openxmlformats.org/officeDocument/2006/relationships/hyperlink" Target="https://en.wikipedia.org/wiki/Periodic_function" TargetMode="External"/><Relationship Id="rId2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040000" y="1656000"/>
            <a:ext cx="2714400" cy="2664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3024000" y="1224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a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rcRect l="5218" t="0" r="0" b="48411"/>
          <a:stretch/>
        </p:blipFill>
        <p:spPr>
          <a:xfrm>
            <a:off x="5167800" y="1944000"/>
            <a:ext cx="2608200" cy="4316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4037040" y="229680"/>
            <a:ext cx="2035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de-DE" sz="1800" spc="-1" strike="noStrike">
                <a:latin typeface="Arial"/>
              </a:rPr>
              <a:t>B</a:t>
            </a:r>
            <a:r>
              <a:rPr b="1" lang="de-DE" sz="1800" spc="-1" strike="noStrike">
                <a:latin typeface="Arial"/>
              </a:rPr>
              <a:t>l</a:t>
            </a:r>
            <a:r>
              <a:rPr b="1" lang="de-DE" sz="1800" spc="-1" strike="noStrike">
                <a:latin typeface="Arial"/>
              </a:rPr>
              <a:t>o</a:t>
            </a:r>
            <a:r>
              <a:rPr b="1" lang="de-DE" sz="1800" spc="-1" strike="noStrike">
                <a:latin typeface="Arial"/>
              </a:rPr>
              <a:t>c</a:t>
            </a:r>
            <a:r>
              <a:rPr b="1" lang="de-DE" sz="1800" spc="-1" strike="noStrike">
                <a:latin typeface="Arial"/>
              </a:rPr>
              <a:t>h</a:t>
            </a:r>
            <a:r>
              <a:rPr b="1" lang="de-DE" sz="1800" spc="-1" strike="noStrike">
                <a:latin typeface="Arial"/>
              </a:rPr>
              <a:t>‘</a:t>
            </a:r>
            <a:r>
              <a:rPr b="1" lang="de-DE" sz="1800" spc="-1" strike="noStrike">
                <a:latin typeface="Arial"/>
              </a:rPr>
              <a:t>s</a:t>
            </a:r>
            <a:r>
              <a:rPr b="1" lang="de-DE" sz="1800" spc="-1" strike="noStrike">
                <a:latin typeface="Arial"/>
              </a:rPr>
              <a:t> </a:t>
            </a:r>
            <a:r>
              <a:rPr b="1" lang="de-DE" sz="1800" spc="-1" strike="noStrike">
                <a:latin typeface="Arial"/>
              </a:rPr>
              <a:t>T</a:t>
            </a:r>
            <a:r>
              <a:rPr b="1" lang="de-DE" sz="1800" spc="-1" strike="noStrike">
                <a:latin typeface="Arial"/>
              </a:rPr>
              <a:t>h</a:t>
            </a:r>
            <a:r>
              <a:rPr b="1" lang="de-DE" sz="1800" spc="-1" strike="noStrike">
                <a:latin typeface="Arial"/>
              </a:rPr>
              <a:t>e</a:t>
            </a:r>
            <a:r>
              <a:rPr b="1" lang="de-DE" sz="1800" spc="-1" strike="noStrike">
                <a:latin typeface="Arial"/>
              </a:rPr>
              <a:t>o</a:t>
            </a:r>
            <a:r>
              <a:rPr b="1" lang="de-DE" sz="1800" spc="-1" strike="noStrike">
                <a:latin typeface="Arial"/>
              </a:rPr>
              <a:t>r</a:t>
            </a:r>
            <a:r>
              <a:rPr b="1" lang="de-DE" sz="1800" spc="-1" strike="noStrike">
                <a:latin typeface="Arial"/>
              </a:rPr>
              <a:t>e</a:t>
            </a:r>
            <a:r>
              <a:rPr b="1" lang="de-DE" sz="1800" spc="-1" strike="noStrike">
                <a:latin typeface="Arial"/>
              </a:rPr>
              <a:t>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5" name="Line 3"/>
          <p:cNvSpPr/>
          <p:nvPr/>
        </p:nvSpPr>
        <p:spPr>
          <a:xfrm>
            <a:off x="6072480" y="432000"/>
            <a:ext cx="479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6606360" y="229680"/>
            <a:ext cx="181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U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y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y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6048000" y="2389680"/>
            <a:ext cx="852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|C| = 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8" name="Line 6"/>
          <p:cNvSpPr/>
          <p:nvPr/>
        </p:nvSpPr>
        <p:spPr>
          <a:xfrm>
            <a:off x="2664000" y="1728000"/>
            <a:ext cx="1008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792000" y="1872000"/>
            <a:ext cx="3760920" cy="2626200"/>
          </a:xfrm>
          <a:prstGeom prst="rect">
            <a:avLst/>
          </a:prstGeom>
          <a:ln>
            <a:noFill/>
          </a:ln>
        </p:spPr>
      </p:pic>
      <p:sp>
        <p:nvSpPr>
          <p:cNvPr id="50" name="TextShape 7"/>
          <p:cNvSpPr txBox="1"/>
          <p:nvPr/>
        </p:nvSpPr>
        <p:spPr>
          <a:xfrm>
            <a:off x="70200" y="2232000"/>
            <a:ext cx="721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K = </a:t>
            </a:r>
            <a:r>
              <a:rPr b="0" lang="de-DE" sz="1800" spc="-1" strike="noStrike">
                <a:latin typeface="Arial"/>
              </a:rPr>
              <a:t>0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688000" y="3168000"/>
            <a:ext cx="2476080" cy="1961640"/>
          </a:xfrm>
          <a:prstGeom prst="rect">
            <a:avLst/>
          </a:prstGeom>
          <a:ln>
            <a:noFill/>
          </a:ln>
        </p:spPr>
      </p:pic>
      <p:sp>
        <p:nvSpPr>
          <p:cNvPr id="52" name="Line 1"/>
          <p:cNvSpPr/>
          <p:nvPr/>
        </p:nvSpPr>
        <p:spPr>
          <a:xfrm>
            <a:off x="6552000" y="230400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6796080" y="2448000"/>
            <a:ext cx="547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b</a:t>
            </a:r>
            <a:r>
              <a:rPr b="0" lang="de-DE" sz="1800" spc="-1" strike="noStrike">
                <a:latin typeface="Arial"/>
              </a:rPr>
              <a:t>c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112000" y="352800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x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5" name="Line 4"/>
          <p:cNvSpPr/>
          <p:nvPr/>
        </p:nvSpPr>
        <p:spPr>
          <a:xfrm flipH="1">
            <a:off x="5472000" y="3586320"/>
            <a:ext cx="72000" cy="517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5"/>
          <p:cNvSpPr/>
          <p:nvPr/>
        </p:nvSpPr>
        <p:spPr>
          <a:xfrm flipH="1">
            <a:off x="7776000" y="4176000"/>
            <a:ext cx="576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6"/>
          <p:cNvSpPr/>
          <p:nvPr/>
        </p:nvSpPr>
        <p:spPr>
          <a:xfrm flipH="1">
            <a:off x="7488000" y="4752000"/>
            <a:ext cx="936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8568000" y="4536000"/>
            <a:ext cx="390240" cy="333000"/>
          </a:xfrm>
          <a:prstGeom prst="rect">
            <a:avLst/>
          </a:prstGeom>
          <a:ln>
            <a:noFill/>
          </a:ln>
        </p:spPr>
      </p:pic>
      <p:sp>
        <p:nvSpPr>
          <p:cNvPr id="59" name="Line 7"/>
          <p:cNvSpPr/>
          <p:nvPr/>
        </p:nvSpPr>
        <p:spPr>
          <a:xfrm flipH="1">
            <a:off x="7488000" y="3384000"/>
            <a:ext cx="100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8293680" y="3888000"/>
            <a:ext cx="1714320" cy="3045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8012160" y="3024360"/>
            <a:ext cx="1923840" cy="418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6336000" y="342720"/>
            <a:ext cx="1580760" cy="8092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1755720" y="1080000"/>
            <a:ext cx="1628280" cy="3520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7"/>
          <a:stretch/>
        </p:blipFill>
        <p:spPr>
          <a:xfrm>
            <a:off x="731160" y="1840680"/>
            <a:ext cx="780840" cy="2473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8"/>
          <a:srcRect l="0" t="0" r="23613" b="0"/>
          <a:stretch/>
        </p:blipFill>
        <p:spPr>
          <a:xfrm>
            <a:off x="1639440" y="1812240"/>
            <a:ext cx="232200" cy="2757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9"/>
          <a:stretch/>
        </p:blipFill>
        <p:spPr>
          <a:xfrm>
            <a:off x="2158560" y="1745280"/>
            <a:ext cx="361440" cy="3427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0"/>
          <a:stretch/>
        </p:blipFill>
        <p:spPr>
          <a:xfrm>
            <a:off x="1899720" y="572760"/>
            <a:ext cx="1628280" cy="390240"/>
          </a:xfrm>
          <a:prstGeom prst="rect">
            <a:avLst/>
          </a:prstGeom>
          <a:ln>
            <a:noFill/>
          </a:ln>
        </p:spPr>
      </p:pic>
      <p:sp>
        <p:nvSpPr>
          <p:cNvPr id="68" name="Line 8"/>
          <p:cNvSpPr/>
          <p:nvPr/>
        </p:nvSpPr>
        <p:spPr>
          <a:xfrm>
            <a:off x="3384000" y="72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9"/>
          <p:cNvSpPr txBox="1"/>
          <p:nvPr/>
        </p:nvSpPr>
        <p:spPr>
          <a:xfrm>
            <a:off x="4608000" y="576000"/>
            <a:ext cx="73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 baseline="33000">
                <a:latin typeface="Arial"/>
              </a:rPr>
              <a:t>N</a:t>
            </a:r>
            <a:r>
              <a:rPr b="0" lang="de-DE" sz="1800" spc="-1" strike="noStrike" baseline="33000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=</a:t>
            </a:r>
            <a:r>
              <a:rPr b="0" lang="de-DE" sz="1800" spc="-1" strike="noStrike">
                <a:latin typeface="Arial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0" name="Line 10"/>
          <p:cNvSpPr/>
          <p:nvPr/>
        </p:nvSpPr>
        <p:spPr>
          <a:xfrm>
            <a:off x="5472000" y="720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4608000" y="1080000"/>
            <a:ext cx="20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12"/>
          <p:cNvSpPr txBox="1"/>
          <p:nvPr/>
        </p:nvSpPr>
        <p:spPr>
          <a:xfrm>
            <a:off x="6494760" y="5129640"/>
            <a:ext cx="34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1"/>
          <a:srcRect l="63730" t="0" r="0" b="0"/>
          <a:stretch/>
        </p:blipFill>
        <p:spPr>
          <a:xfrm>
            <a:off x="1299240" y="3294720"/>
            <a:ext cx="572760" cy="809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12"/>
          <a:stretch/>
        </p:blipFill>
        <p:spPr>
          <a:xfrm>
            <a:off x="779760" y="3582720"/>
            <a:ext cx="228240" cy="2757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13"/>
          <a:srcRect l="0" t="0" r="29044" b="0"/>
          <a:stretch/>
        </p:blipFill>
        <p:spPr>
          <a:xfrm>
            <a:off x="1008000" y="3594960"/>
            <a:ext cx="215640" cy="2757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4"/>
          <a:srcRect l="31853" t="0" r="0" b="0"/>
          <a:stretch/>
        </p:blipFill>
        <p:spPr>
          <a:xfrm>
            <a:off x="2667240" y="1512000"/>
            <a:ext cx="1076760" cy="809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15"/>
          <a:stretch/>
        </p:blipFill>
        <p:spPr>
          <a:xfrm>
            <a:off x="433800" y="2232000"/>
            <a:ext cx="3238200" cy="7520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16"/>
          <a:stretch/>
        </p:blipFill>
        <p:spPr>
          <a:xfrm>
            <a:off x="4171680" y="2062080"/>
            <a:ext cx="1228320" cy="313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7"/>
          <a:stretch/>
        </p:blipFill>
        <p:spPr>
          <a:xfrm>
            <a:off x="720000" y="4176000"/>
            <a:ext cx="2057040" cy="3614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8"/>
          <a:stretch/>
        </p:blipFill>
        <p:spPr>
          <a:xfrm>
            <a:off x="1512000" y="3799440"/>
            <a:ext cx="123480" cy="304560"/>
          </a:xfrm>
          <a:prstGeom prst="rect">
            <a:avLst/>
          </a:prstGeom>
          <a:ln>
            <a:noFill/>
          </a:ln>
        </p:spPr>
      </p:pic>
      <p:sp>
        <p:nvSpPr>
          <p:cNvPr id="81" name="TextShape 13"/>
          <p:cNvSpPr txBox="1"/>
          <p:nvPr/>
        </p:nvSpPr>
        <p:spPr>
          <a:xfrm>
            <a:off x="782640" y="4608000"/>
            <a:ext cx="2601360" cy="95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000" spc="-1" strike="noStrike">
                <a:latin typeface="Arial"/>
              </a:rPr>
              <a:t>Bloch'</a:t>
            </a:r>
            <a:r>
              <a:rPr b="0" lang="de-DE" sz="1000" spc="-1" strike="noStrike">
                <a:latin typeface="Arial"/>
              </a:rPr>
              <a:t>s </a:t>
            </a:r>
            <a:r>
              <a:rPr b="0" lang="de-DE" sz="1000" spc="-1" strike="noStrike">
                <a:latin typeface="Arial"/>
              </a:rPr>
              <a:t>theore</a:t>
            </a:r>
            <a:r>
              <a:rPr b="0" lang="de-DE" sz="1000" spc="-1" strike="noStrike">
                <a:latin typeface="Arial"/>
              </a:rPr>
              <a:t>m </a:t>
            </a:r>
            <a:r>
              <a:rPr b="0" lang="de-DE" sz="1000" spc="-1" strike="noStrike">
                <a:latin typeface="Arial"/>
              </a:rPr>
              <a:t>states </a:t>
            </a:r>
            <a:r>
              <a:rPr b="0" lang="de-DE" sz="1000" spc="-1" strike="noStrike">
                <a:latin typeface="Arial"/>
              </a:rPr>
              <a:t>that </a:t>
            </a:r>
            <a:r>
              <a:rPr b="0" lang="de-DE" sz="1000" spc="-1" strike="noStrike">
                <a:latin typeface="Arial"/>
              </a:rPr>
              <a:t>solutio</a:t>
            </a:r>
            <a:r>
              <a:rPr b="0" lang="de-DE" sz="1000" spc="-1" strike="noStrike">
                <a:latin typeface="Arial"/>
              </a:rPr>
              <a:t>ns to </a:t>
            </a:r>
            <a:r>
              <a:rPr b="0" lang="de-DE" sz="1000" spc="-1" strike="noStrike">
                <a:latin typeface="Arial"/>
              </a:rPr>
              <a:t>the </a:t>
            </a:r>
            <a:r>
              <a:rPr b="0" lang="de-DE" sz="1000" spc="-1" strike="noStrike">
                <a:latin typeface="Arial"/>
                <a:hlinkClick r:id="rId19"/>
              </a:rPr>
              <a:t>Schrödinger equation</a:t>
            </a:r>
            <a:r>
              <a:rPr b="0" lang="de-DE" sz="1000" spc="-1" strike="noStrike">
                <a:latin typeface="Arial"/>
              </a:rPr>
              <a:t> in a </a:t>
            </a:r>
            <a:r>
              <a:rPr b="0" lang="de-DE" sz="1000" spc="-1" strike="noStrike">
                <a:latin typeface="Arial"/>
              </a:rPr>
              <a:t>periodi</a:t>
            </a:r>
            <a:r>
              <a:rPr b="0" lang="de-DE" sz="1000" spc="-1" strike="noStrike">
                <a:latin typeface="Arial"/>
              </a:rPr>
              <a:t>c </a:t>
            </a:r>
            <a:r>
              <a:rPr b="0" lang="de-DE" sz="1000" spc="-1" strike="noStrike">
                <a:latin typeface="Arial"/>
              </a:rPr>
              <a:t>potent</a:t>
            </a:r>
            <a:r>
              <a:rPr b="0" lang="de-DE" sz="1000" spc="-1" strike="noStrike">
                <a:latin typeface="Arial"/>
              </a:rPr>
              <a:t>ial </a:t>
            </a:r>
            <a:r>
              <a:rPr b="0" lang="de-DE" sz="1000" spc="-1" strike="noStrike">
                <a:latin typeface="Arial"/>
              </a:rPr>
              <a:t>take </a:t>
            </a:r>
            <a:r>
              <a:rPr b="0" lang="de-DE" sz="1000" spc="-1" strike="noStrike">
                <a:latin typeface="Arial"/>
              </a:rPr>
              <a:t>the </a:t>
            </a:r>
            <a:r>
              <a:rPr b="0" lang="de-DE" sz="1000" spc="-1" strike="noStrike">
                <a:latin typeface="Arial"/>
              </a:rPr>
              <a:t>form </a:t>
            </a:r>
            <a:r>
              <a:rPr b="0" lang="de-DE" sz="1000" spc="-1" strike="noStrike">
                <a:latin typeface="Arial"/>
              </a:rPr>
              <a:t>of a </a:t>
            </a:r>
            <a:r>
              <a:rPr b="0" lang="de-DE" sz="1000" spc="-1" strike="noStrike">
                <a:latin typeface="Arial"/>
                <a:hlinkClick r:id="rId20"/>
              </a:rPr>
              <a:t>plane wave</a:t>
            </a:r>
            <a:r>
              <a:rPr b="0" lang="de-DE" sz="1000" spc="-1" strike="noStrike">
                <a:latin typeface="Arial"/>
              </a:rPr>
              <a:t> </a:t>
            </a:r>
            <a:r>
              <a:rPr b="0" lang="de-DE" sz="1000" spc="-1" strike="noStrike">
                <a:latin typeface="Arial"/>
              </a:rPr>
              <a:t>modul</a:t>
            </a:r>
            <a:r>
              <a:rPr b="0" lang="de-DE" sz="1000" spc="-1" strike="noStrike">
                <a:latin typeface="Arial"/>
              </a:rPr>
              <a:t>ated </a:t>
            </a:r>
            <a:r>
              <a:rPr b="0" lang="de-DE" sz="1000" spc="-1" strike="noStrike">
                <a:latin typeface="Arial"/>
              </a:rPr>
              <a:t>by a </a:t>
            </a:r>
            <a:r>
              <a:rPr b="0" lang="de-DE" sz="1000" spc="-1" strike="noStrike">
                <a:latin typeface="Arial"/>
                <a:hlinkClick r:id="rId21"/>
              </a:rPr>
              <a:t>periodic function</a:t>
            </a:r>
            <a:endParaRPr b="0" lang="de-DE" sz="1000" spc="-1" strike="noStrike">
              <a:latin typeface="Arial"/>
            </a:endParaRPr>
          </a:p>
          <a:p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440000" y="2304000"/>
            <a:ext cx="2057040" cy="361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218960" y="1440000"/>
            <a:ext cx="2381040" cy="28548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238040" y="3168000"/>
            <a:ext cx="819396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W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B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u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v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b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d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v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y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u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,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y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z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.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,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b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z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f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s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t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u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y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g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m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n</a:t>
            </a:r>
            <a:r>
              <a:rPr b="0" lang="de-DE" sz="1800" spc="-1" strike="noStrike">
                <a:latin typeface="Arial"/>
              </a:rPr>
              <a:t>d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h</a:t>
            </a:r>
            <a:r>
              <a:rPr b="0" lang="de-DE" sz="1800" spc="-1" strike="noStrike">
                <a:latin typeface="Arial"/>
              </a:rPr>
              <a:t>y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i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a</a:t>
            </a:r>
            <a:r>
              <a:rPr b="0" lang="de-DE" sz="1800" spc="-1" strike="noStrike">
                <a:latin typeface="Arial"/>
              </a:rPr>
              <a:t>l</a:t>
            </a:r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p</a:t>
            </a:r>
            <a:r>
              <a:rPr b="0" lang="de-DE" sz="1800" spc="-1" strike="noStrike">
                <a:latin typeface="Arial"/>
              </a:rPr>
              <a:t>r</a:t>
            </a:r>
            <a:r>
              <a:rPr b="0" lang="de-DE" sz="1800" spc="-1" strike="noStrike">
                <a:latin typeface="Arial"/>
              </a:rPr>
              <a:t>o</a:t>
            </a:r>
            <a:r>
              <a:rPr b="0" lang="de-DE" sz="1800" spc="-1" strike="noStrike">
                <a:latin typeface="Arial"/>
              </a:rPr>
              <a:t>c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e</a:t>
            </a:r>
            <a:r>
              <a:rPr b="0" lang="de-DE" sz="1800" spc="-1" strike="noStrike">
                <a:latin typeface="Arial"/>
              </a:rPr>
              <a:t>s</a:t>
            </a:r>
            <a:r>
              <a:rPr b="0" lang="de-DE" sz="1800" spc="-1" strike="noStrike">
                <a:latin typeface="Arial"/>
              </a:rPr>
              <a:t>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046480" y="1148400"/>
            <a:ext cx="3809520" cy="7236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5616000" y="2088000"/>
            <a:ext cx="2704680" cy="676080"/>
          </a:xfrm>
          <a:prstGeom prst="rect">
            <a:avLst/>
          </a:prstGeom>
          <a:ln>
            <a:noFill/>
          </a:ln>
        </p:spPr>
      </p:pic>
      <p:sp>
        <p:nvSpPr>
          <p:cNvPr id="87" name="Line 2"/>
          <p:cNvSpPr/>
          <p:nvPr/>
        </p:nvSpPr>
        <p:spPr>
          <a:xfrm>
            <a:off x="3672000" y="1512000"/>
            <a:ext cx="10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3"/>
          <p:cNvSpPr/>
          <p:nvPr/>
        </p:nvSpPr>
        <p:spPr>
          <a:xfrm>
            <a:off x="3816000" y="2520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rcRect l="0" t="2907" r="12500" b="0"/>
          <a:stretch/>
        </p:blipFill>
        <p:spPr>
          <a:xfrm>
            <a:off x="1296000" y="792000"/>
            <a:ext cx="1943640" cy="4176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567680" y="1728000"/>
            <a:ext cx="3352320" cy="8758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rcRect l="0" t="0" r="2694" b="8217"/>
          <a:stretch/>
        </p:blipFill>
        <p:spPr>
          <a:xfrm>
            <a:off x="4464360" y="3816000"/>
            <a:ext cx="3743640" cy="8035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4608000" y="1064520"/>
            <a:ext cx="5256000" cy="4474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4536000" y="3024000"/>
            <a:ext cx="5400000" cy="476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6"/>
          <a:stretch/>
        </p:blipFill>
        <p:spPr>
          <a:xfrm>
            <a:off x="3168000" y="144000"/>
            <a:ext cx="4394520" cy="7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43400" y="417240"/>
            <a:ext cx="3264480" cy="19587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557320" y="270720"/>
            <a:ext cx="3802680" cy="2537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794600" y="3024000"/>
            <a:ext cx="6629400" cy="908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1944000" y="4118400"/>
            <a:ext cx="6028920" cy="5616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rcRect l="0" t="0" r="2694" b="8217"/>
          <a:stretch/>
        </p:blipFill>
        <p:spPr>
          <a:xfrm>
            <a:off x="2880360" y="4680000"/>
            <a:ext cx="3743640" cy="8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08000" y="288000"/>
            <a:ext cx="4983840" cy="46710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rcRect l="0" t="19100" r="7370" b="40455"/>
          <a:stretch/>
        </p:blipFill>
        <p:spPr>
          <a:xfrm>
            <a:off x="576360" y="2520000"/>
            <a:ext cx="3023640" cy="7916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360000" y="1368000"/>
            <a:ext cx="4037400" cy="5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68040" y="1152000"/>
            <a:ext cx="3666600" cy="8283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rcRect l="0" t="15883" r="0" b="0"/>
          <a:stretch/>
        </p:blipFill>
        <p:spPr>
          <a:xfrm>
            <a:off x="648000" y="2160000"/>
            <a:ext cx="4922640" cy="648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76000" y="3088800"/>
            <a:ext cx="3247560" cy="20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2022-04-20T16:36:37Z</dcterms:created>
  <dc:creator/>
  <dc:description/>
  <dc:language>de-DE</dc:language>
  <cp:lastModifiedBy/>
  <dcterms:modified xsi:type="dcterms:W3CDTF">2022-04-22T10:03:18Z</dcterms:modified>
  <cp:revision>41</cp:revision>
  <dc:subject/>
  <dc:title/>
</cp:coreProperties>
</file>