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C7E1-6339-469F-A55E-381611F0B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2762-B3C2-4928-912C-2643CF5A2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29F9-C009-4593-83B0-B288A69D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7999-EE27-42BC-B333-8F1DAAD2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AF0E-72E7-42EA-8125-C3764105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41B-D427-41A1-8ADB-35C9656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46E0-8B25-4374-A209-A360E7B55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C62B-EC2B-45A1-9276-82913DB4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D1E0-1950-48E6-B155-77833D4C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1928-0335-4A1B-8994-D8DC0126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0891-B17A-4322-96CF-3DDC5194B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AC27A-1F2D-4957-B777-A062D739D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7D26-16D7-453D-90F5-A8ADB554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D03A-D161-4E7D-A559-940E8E29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4957-FF49-463E-910F-6AC39F7D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B2EC-A9BC-44BB-A7FC-32658EBC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6332-BE57-4C02-90F1-1C0275B3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595FA-21C7-49ED-8EEC-D74FE1BE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2994-AF4F-46E0-B77F-D8F1A37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20DD-A27D-440B-9341-8645EB29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A9B7-C3BD-49D5-A672-27C8B927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4A9E-00C5-404D-93FF-FD9B2B1D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1C1F-3BC1-4E8F-AF6B-830D685F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F5D5-C257-4169-B9FE-135692EC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EFBF-091E-4667-A8ED-D2E41AB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680-8386-4F3F-81A0-8AC2A63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5B80-4C5A-45C8-A1DA-305727958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FE5-BF57-4D67-ADE7-CAAE72A9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FAF0-EA62-4E86-8D54-B7AB6976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73E7-E906-42CD-BB40-CEF588AB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B373-4107-44B8-8BE7-D4FE1AEA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C801-768F-46A8-9281-096DE3A5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3D8C-0F83-443F-8FCA-5C8254DB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69FA-200A-4BAF-A237-F439706B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F22F9-C4D1-4109-9102-016EF8734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129B-1776-498C-92DA-C145348D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18B16-AF43-48B2-81FE-16959842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E440-651A-4BB6-AAFD-FD045CB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98E36-D9F3-4693-9B26-AC106F86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27A5-505E-4A6D-B11E-C64452FD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EAA68-C891-4E28-90F2-0B562C65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C65C-9670-4C9B-89EE-BD1E474A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6F1F0-723F-4E31-A1CF-FB1BD99A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74F21-43A8-436B-8062-D17F4099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789D1-491D-47A9-87F7-1F98EAAD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1AA0-D2BF-4FCF-8A0B-7130172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F73A-7CD6-480E-A7C8-DE9174A7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EEA-ED30-41EB-ABFB-1C23E6F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E43B-E027-4FF7-9B48-3F1182F9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F5A6-EFFD-4625-80CD-AE74E0AF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C356-E985-4DA1-9074-9948A797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EA07-EA5E-455C-8B67-8158E0E3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45AA-C512-4328-A35C-6B3E10A3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5C28-1527-4A6B-8DB3-824E7910C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63BD-B6A7-4961-AA84-4F87BDF9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21DD-82A6-4582-B13E-F2FA998A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CF5F-DE9E-466B-858B-14A08A3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3F32-A0FD-4593-9043-2ECA19DE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8BB55-0856-4242-A65A-754F477E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A655-AE0A-49F9-93FA-914C0E86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87CA-FDC9-45A3-9D0B-0DB712D09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A14A-69F7-4AAD-8A4A-F263D5A810D2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19FE-7394-4247-83ED-2FA4F6FFB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A1A9-94D5-4519-BC60-B37AA23D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0514-4CEC-4482-AE6A-EFB87C47A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6B6C-27A6-40E7-9CE9-A5B31023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31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Some Rudimentary Visuals with Cleaned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99E1D-0506-42E9-A88A-0DCF3886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9088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b="1" dirty="0"/>
              <a:t>TEAM TROJAN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F3AA5C-FCB7-4F71-A07E-B590B11C2DD4}"/>
              </a:ext>
            </a:extLst>
          </p:cNvPr>
          <p:cNvCxnSpPr>
            <a:cxnSpLocks/>
          </p:cNvCxnSpPr>
          <p:nvPr/>
        </p:nvCxnSpPr>
        <p:spPr>
          <a:xfrm>
            <a:off x="1524000" y="2814221"/>
            <a:ext cx="91440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1F985-040A-40E2-AC82-1DE58DFA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62112"/>
            <a:ext cx="8020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7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6FE0C-0D0A-4E73-A1A0-27EC7440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662112"/>
            <a:ext cx="103346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27DC32-3D4A-49BE-8CD4-82D5E6FD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2450"/>
            <a:ext cx="112680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D9BCD1B-CE33-42C0-A260-1C050BCA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23888"/>
            <a:ext cx="112680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CB4460-EAC0-4B70-B7ED-73CEF44A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52450"/>
            <a:ext cx="113252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DEE477-2203-456A-893D-3F5F0738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9" y="1390473"/>
            <a:ext cx="11331922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110C4-AE70-40FE-9F14-09130BD7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75260"/>
            <a:ext cx="10485120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Some Rudimentary Visuals with Cleaned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Rudimentary Visuals with Cleaned Data</dc:title>
  <dc:creator>Yash Umale</dc:creator>
  <cp:lastModifiedBy>Yash Umale</cp:lastModifiedBy>
  <cp:revision>6</cp:revision>
  <dcterms:created xsi:type="dcterms:W3CDTF">2020-04-17T09:46:59Z</dcterms:created>
  <dcterms:modified xsi:type="dcterms:W3CDTF">2020-04-17T15:25:27Z</dcterms:modified>
</cp:coreProperties>
</file>