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7772-58CA-4E1E-A4B6-3614368D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8EF38-5627-4A50-B36D-ECC64FE7F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D916-8283-4BC2-B9F5-6244027D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A2BB-33F6-4813-AFD1-F182ABF7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A189-74AA-45B0-9D1F-76F8B232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7F42-F35D-44AC-B766-E614861A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7BCCA-F4ED-45E6-B84E-98868BD2F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E953E-EB7F-4211-97A6-501A4693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4494-994E-49A0-8AD5-809A4A43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B14C7-2855-4AA2-9F65-35F7B9CE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AE972-BE56-4C28-B6B8-400EC8695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B4595-EFA6-487D-AC77-66A0FF07B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2E49-F9DA-48D9-BCBB-FC29D237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86A2-8183-4994-8D02-D958078A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4375A-10D5-4F32-9070-3718F853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8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3083-91D0-4DD6-A901-4F20291F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DF71-24E4-4357-B869-AFBB5FFA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8554-3F5C-4343-AEEC-3B1448D7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034F-8828-4D94-93E7-39989875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43C8-296C-42A8-AD13-A8F38F4C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C73A-275C-4F0B-94D5-4BD073AA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C1F7E-29E2-4BE3-898C-B5FD7447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543D-B7BD-4F87-B568-ED202E86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30A5-4955-4B17-A58D-2E3D5119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584F1-A49E-4847-A332-D1C75B83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6F95-6508-41BA-A95D-08053CB2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DA1D-45ED-4042-863F-C92707086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8E05F-D35C-4979-98C1-99061A5B3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E7806-2557-4998-A080-C8F52377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C195E-CC32-4AE5-AC98-7A8BA386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DCF4C-A9C7-4B41-9393-AB98B793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0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0764-9170-4FAF-898D-1DD1E84C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E749-BE61-4B88-8443-8E3BA46A0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833EE-4DD0-4EBF-A7B3-1F1FF1ACE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E934A-316D-4166-A3D2-38198AE64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DA4DA-9D4D-4FE7-9CAF-144DE7650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90C0A-5123-490B-88CC-8166BD2E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48658-BA6F-4B73-AAB8-D82F9211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CE916-8293-45AF-ADBB-4747F2D7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3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0D4D-380A-4858-8C92-BA98002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A00C3-2606-4B5D-A091-4F1FFDE6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8FBE2-F525-4063-84DE-0433C73E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F2125-316F-4BFF-86E4-F9DA59F5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7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D4839-8E2A-4E3D-9D6C-96377FF7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995BE-7186-47A1-91FA-CCFCD9BA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7CD0-DCD0-4C94-8A63-5F2ECCA3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BDB4-6FAB-4D6E-938D-298440B1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C633-2329-42CF-8BA5-88494559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AB42B-24A7-4E84-A734-271795D4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B8EA-A5C3-4542-B742-25C1378B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13A53-8C24-460F-9DAE-5C27B831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1DD02-6900-484C-8FC7-AE7C2B0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9978-D84C-4E98-B2B7-50C713A1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27ED5-8D68-492E-818C-4414A0B0D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1CE5-FCB5-46C2-9F87-9E5C1BFBD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D023C-006D-4981-AD86-67A03CF2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8F079-A2AD-4549-A618-A345D433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1EBBE-2776-41E8-BB48-8654E10A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CDC56-56E5-4459-BABD-BDFCEE09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62307-4ADF-45B2-BD5B-13E9E3E7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C846-BC84-4DA0-A768-3AEB0752C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907F-384C-4238-9BD8-E9DB7DE7F45E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EE47-E4A4-4492-85E3-77A55340E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EB864-B7E5-42D2-BFEA-ADF982C96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10B5-465D-4D01-BA86-05826ED7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6892-E973-4C90-8405-4CD4B49B0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0437"/>
            <a:ext cx="9144000" cy="238760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Visuals and Inferences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47BBF-FA85-4A3B-9873-16DB004A4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1721"/>
            <a:ext cx="9144000" cy="1655762"/>
          </a:xfrm>
        </p:spPr>
        <p:txBody>
          <a:bodyPr/>
          <a:lstStyle/>
          <a:p>
            <a:r>
              <a:rPr lang="en-US" sz="2800" b="1" dirty="0">
                <a:latin typeface="Century Gothic" panose="020B0502020202020204" pitchFamily="34" charset="0"/>
              </a:rPr>
              <a:t>Team Trojan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Drawing relations between CoVID-19 spread and climatic conditions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83E77A-19D8-47A6-94C3-E7FA3FCAE5F4}"/>
              </a:ext>
            </a:extLst>
          </p:cNvPr>
          <p:cNvCxnSpPr>
            <a:cxnSpLocks/>
          </p:cNvCxnSpPr>
          <p:nvPr/>
        </p:nvCxnSpPr>
        <p:spPr>
          <a:xfrm>
            <a:off x="678730" y="3509963"/>
            <a:ext cx="1054859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2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B65E2FC-E375-43CE-B199-B22ACEF04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4" y="471340"/>
            <a:ext cx="10898752" cy="559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56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AE1D7A7-99A1-4F23-A5BD-F737E4ADF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68" y="893190"/>
            <a:ext cx="9823264" cy="507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085BC-4DEB-42DB-90AF-8B879B90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96" y="589273"/>
            <a:ext cx="9209208" cy="56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2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CD9D9-0A2E-4D6A-BDC8-58E612B8D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29" y="493188"/>
            <a:ext cx="9035742" cy="55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5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A8F6E-2921-4E0C-8AB7-A8C443450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67" y="512042"/>
            <a:ext cx="8865855" cy="54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7755EC-17FD-4535-A012-7223CF9C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52450"/>
            <a:ext cx="113252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9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8599B3C-8932-45EA-9B71-0E074D35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52450"/>
            <a:ext cx="113252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9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996A17-3517-46FE-A083-3BD3E5A8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552450"/>
            <a:ext cx="111156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79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2284605-A4E8-4976-B95E-141E3630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52450"/>
            <a:ext cx="112585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4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567D2CF-2D40-489E-9367-8D9C50E15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52450"/>
            <a:ext cx="111633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9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Visuals and Inferences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Visuals and Inferences</dc:title>
  <dc:creator>Yash Umale</dc:creator>
  <cp:lastModifiedBy>Yash Umale</cp:lastModifiedBy>
  <cp:revision>9</cp:revision>
  <dcterms:created xsi:type="dcterms:W3CDTF">2020-04-30T03:57:44Z</dcterms:created>
  <dcterms:modified xsi:type="dcterms:W3CDTF">2020-04-30T14:23:48Z</dcterms:modified>
</cp:coreProperties>
</file>