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2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0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45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5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2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35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14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1327-0B5C-4826-BDBE-FFE1DD98272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5F2D-2C49-4ACF-8A4B-38C2A124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0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Elevator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Student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5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46807"/>
          </a:xfrm>
        </p:spPr>
        <p:txBody>
          <a:bodyPr>
            <a:normAutofit/>
          </a:bodyPr>
          <a:lstStyle/>
          <a:p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Username (String) – the name of the user</a:t>
            </a:r>
          </a:p>
          <a:p>
            <a:pPr lvl="1"/>
            <a:r>
              <a:rPr lang="en-US" dirty="0" smtClean="0"/>
              <a:t>Weight (double) – the weight of the user</a:t>
            </a:r>
          </a:p>
          <a:p>
            <a:pPr lvl="1"/>
            <a:r>
              <a:rPr lang="en-US" dirty="0" smtClean="0"/>
              <a:t>Floor (</a:t>
            </a:r>
            <a:r>
              <a:rPr lang="en-US" dirty="0" err="1" smtClean="0"/>
              <a:t>int</a:t>
            </a:r>
            <a:r>
              <a:rPr lang="en-US" dirty="0" smtClean="0"/>
              <a:t>) – the current floor the user is on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extFloor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 – the floor that the user wants to go to</a:t>
            </a:r>
          </a:p>
          <a:p>
            <a:pPr lvl="1"/>
            <a:r>
              <a:rPr lang="en-US" dirty="0" err="1" smtClean="0"/>
              <a:t>AtWork</a:t>
            </a:r>
            <a:r>
              <a:rPr lang="en-US" dirty="0" smtClean="0"/>
              <a:t> (Boolean) – returns true or false depending on whether the user has 		left the work place or not</a:t>
            </a:r>
          </a:p>
          <a:p>
            <a:pPr marL="457200" lvl="1" indent="0">
              <a:buNone/>
            </a:pPr>
            <a:r>
              <a:rPr lang="en-US" dirty="0" smtClean="0"/>
              <a:t>All variables have getter and setter methods</a:t>
            </a:r>
            <a:endParaRPr lang="en-US" dirty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Constructor – initializes the name and weight with provided values. Sets 			</a:t>
            </a:r>
            <a:r>
              <a:rPr lang="en-US" dirty="0" err="1" smtClean="0"/>
              <a:t>AtWork</a:t>
            </a:r>
            <a:r>
              <a:rPr lang="en-US" dirty="0" smtClean="0"/>
              <a:t> to true and floor to 0</a:t>
            </a:r>
          </a:p>
          <a:p>
            <a:pPr lvl="1"/>
            <a:r>
              <a:rPr lang="en-US" dirty="0" smtClean="0"/>
              <a:t>Run – overrides the run method of the thread class</a:t>
            </a:r>
          </a:p>
        </p:txBody>
      </p:sp>
    </p:spTree>
    <p:extLst>
      <p:ext uri="{BB962C8B-B14F-4D97-AF65-F5344CB8AC3E}">
        <p14:creationId xmlns:p14="http://schemas.microsoft.com/office/powerpoint/2010/main" val="401670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Instance variables</a:t>
            </a:r>
          </a:p>
          <a:p>
            <a:pPr lvl="1"/>
            <a:r>
              <a:rPr lang="en-US" dirty="0" err="1" smtClean="0"/>
              <a:t>Max_Weight</a:t>
            </a:r>
            <a:r>
              <a:rPr lang="en-US" dirty="0" smtClean="0"/>
              <a:t> (double) – maximum weight allowed in the elevator. Set at 1000</a:t>
            </a:r>
          </a:p>
          <a:p>
            <a:pPr lvl="1"/>
            <a:r>
              <a:rPr lang="en-US" dirty="0" err="1" smtClean="0"/>
              <a:t>Max_People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 – maximum number of people the elevator can handle at 		once </a:t>
            </a:r>
          </a:p>
          <a:p>
            <a:pPr lvl="1"/>
            <a:r>
              <a:rPr lang="en-US" dirty="0" err="1" smtClean="0"/>
              <a:t>Curr_people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 – number of people currently in the elevator</a:t>
            </a:r>
          </a:p>
          <a:p>
            <a:pPr lvl="1"/>
            <a:r>
              <a:rPr lang="en-US" dirty="0" err="1" smtClean="0"/>
              <a:t>Curr_weight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 – current total weight of all people in the elevator</a:t>
            </a:r>
          </a:p>
          <a:p>
            <a:pPr lvl="1"/>
            <a:r>
              <a:rPr lang="en-US" dirty="0" err="1" smtClean="0"/>
              <a:t>Curr_floor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 – the floor that the elevator is on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Run – overrides the run method of the thread class</a:t>
            </a:r>
          </a:p>
          <a:p>
            <a:pPr lvl="1"/>
            <a:r>
              <a:rPr lang="en-US" dirty="0" err="1" smtClean="0"/>
              <a:t>getOn</a:t>
            </a:r>
            <a:r>
              <a:rPr lang="en-US" dirty="0" smtClean="0"/>
              <a:t> – receives the floor and user. It checks whether the weight limit will 		be exceeded, or whether the limit and returns true or false</a:t>
            </a:r>
          </a:p>
          <a:p>
            <a:pPr lvl="1"/>
            <a:r>
              <a:rPr lang="en-US" dirty="0" err="1" smtClean="0"/>
              <a:t>getOff</a:t>
            </a:r>
            <a:r>
              <a:rPr lang="en-US" dirty="0" smtClean="0"/>
              <a:t> – receives the user and 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</a:t>
            </a:r>
          </a:p>
          <a:p>
            <a:pPr lvl="1"/>
            <a:r>
              <a:rPr lang="en-US" dirty="0" smtClean="0"/>
              <a:t>Elevator – this is the elevator object to be used by all users</a:t>
            </a:r>
          </a:p>
          <a:p>
            <a:pPr lvl="1"/>
            <a:r>
              <a:rPr lang="en-US" dirty="0" smtClean="0"/>
              <a:t>Users – This is a list of all workers in the company</a:t>
            </a:r>
          </a:p>
          <a:p>
            <a:r>
              <a:rPr lang="en-US" dirty="0" smtClean="0"/>
              <a:t>Static Methods</a:t>
            </a:r>
          </a:p>
          <a:p>
            <a:pPr lvl="1"/>
            <a:r>
              <a:rPr lang="en-US" dirty="0" err="1" smtClean="0"/>
              <a:t>getDouble</a:t>
            </a:r>
            <a:r>
              <a:rPr lang="en-US" dirty="0" smtClean="0"/>
              <a:t> – receives the input object and the output prompt then returns 		the user input as a double</a:t>
            </a:r>
          </a:p>
          <a:p>
            <a:pPr lvl="1"/>
            <a:r>
              <a:rPr lang="en-US" dirty="0" err="1" smtClean="0"/>
              <a:t>getInt</a:t>
            </a:r>
            <a:r>
              <a:rPr lang="en-US" dirty="0" smtClean="0"/>
              <a:t> – receives the input object and output prompt then returns the user’s 		input as an integer</a:t>
            </a:r>
          </a:p>
          <a:p>
            <a:pPr lvl="1"/>
            <a:r>
              <a:rPr lang="en-US" dirty="0" err="1" smtClean="0"/>
              <a:t>getString</a:t>
            </a:r>
            <a:r>
              <a:rPr lang="en-US" dirty="0" smtClean="0"/>
              <a:t> – receives the input object and the output prompt and returns the 		user’s input as a string</a:t>
            </a:r>
          </a:p>
        </p:txBody>
      </p:sp>
    </p:spTree>
    <p:extLst>
      <p:ext uri="{BB962C8B-B14F-4D97-AF65-F5344CB8AC3E}">
        <p14:creationId xmlns:p14="http://schemas.microsoft.com/office/powerpoint/2010/main" val="397482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Methods</a:t>
            </a:r>
          </a:p>
          <a:p>
            <a:pPr lvl="1"/>
            <a:r>
              <a:rPr lang="en-US" dirty="0" err="1" smtClean="0"/>
              <a:t>getOn</a:t>
            </a:r>
            <a:r>
              <a:rPr lang="en-US" dirty="0" smtClean="0"/>
              <a:t> – receives the floor number and the user and returns true or false 			depending on whether the elevator has room for them</a:t>
            </a:r>
          </a:p>
          <a:p>
            <a:pPr lvl="1"/>
            <a:r>
              <a:rPr lang="en-US" dirty="0" err="1" smtClean="0"/>
              <a:t>getOff</a:t>
            </a:r>
            <a:r>
              <a:rPr lang="en-US" dirty="0" smtClean="0"/>
              <a:t> – receives the floor number and the user and returns true or false 			depending on whether the user has arrived at their destination or 		not</a:t>
            </a:r>
          </a:p>
          <a:p>
            <a:pPr lvl="1"/>
            <a:r>
              <a:rPr lang="en-US" dirty="0" smtClean="0"/>
              <a:t>Closed – returns true or false depending on whether or not all employees 			have left the building</a:t>
            </a:r>
          </a:p>
          <a:p>
            <a:pPr lvl="1"/>
            <a:r>
              <a:rPr lang="en-US" dirty="0" smtClean="0"/>
              <a:t>Main – This is the entrance to the program. It starts the execution of the 			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	User objects are created</a:t>
            </a:r>
          </a:p>
          <a:p>
            <a:endParaRPr lang="en" dirty="0"/>
          </a:p>
          <a:p>
            <a:r>
              <a:rPr lang="en-US" dirty="0"/>
              <a:t>	Elevator object is created</a:t>
            </a:r>
          </a:p>
          <a:p>
            <a:r>
              <a:rPr lang="en-US" dirty="0"/>
              <a:t>	Elevator thread starts running</a:t>
            </a:r>
          </a:p>
          <a:p>
            <a:r>
              <a:rPr lang="en-US" dirty="0"/>
              <a:t>		Elevator moves up and down pick and dropping available passengers</a:t>
            </a:r>
          </a:p>
          <a:p>
            <a:r>
              <a:rPr lang="en-US" dirty="0"/>
              <a:t>	User threads start running</a:t>
            </a:r>
          </a:p>
          <a:p>
            <a:r>
              <a:rPr lang="en-US" dirty="0"/>
              <a:t>		Users access the elevator randomly</a:t>
            </a:r>
          </a:p>
          <a:p>
            <a:r>
              <a:rPr lang="en-US" dirty="0"/>
              <a:t>		They randomly move to a certain </a:t>
            </a:r>
            <a:r>
              <a:rPr lang="en-US" dirty="0" smtClean="0"/>
              <a:t>floor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7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		They wait for the elevator if it is not yet at their floor</a:t>
            </a:r>
          </a:p>
          <a:p>
            <a:r>
              <a:rPr lang="en-US" dirty="0"/>
              <a:t>		Once elevator reaches their floor, </a:t>
            </a:r>
          </a:p>
          <a:p>
            <a:r>
              <a:rPr lang="en-US" dirty="0"/>
              <a:t>			They go in if elevator is not full and weight limit will not be exceeded</a:t>
            </a:r>
          </a:p>
          <a:p>
            <a:r>
              <a:rPr lang="en-US" dirty="0"/>
              <a:t>		Once inside they wait for the elevator to reach their floor where they will leave</a:t>
            </a:r>
          </a:p>
          <a:p>
            <a:r>
              <a:rPr lang="en-US" dirty="0"/>
              <a:t>		This process repeats itself a for a certain time simulating the end of a work day</a:t>
            </a:r>
          </a:p>
          <a:p>
            <a:r>
              <a:rPr lang="en-US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1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2650331"/>
            <a:ext cx="8010525" cy="2971800"/>
          </a:xfrm>
        </p:spPr>
      </p:pic>
    </p:spTree>
    <p:extLst>
      <p:ext uri="{BB962C8B-B14F-4D97-AF65-F5344CB8AC3E}">
        <p14:creationId xmlns:p14="http://schemas.microsoft.com/office/powerpoint/2010/main" val="35597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8588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</a:p>
          <a:p>
            <a:pPr lvl="1"/>
            <a:r>
              <a:rPr lang="en-US" dirty="0" smtClean="0"/>
              <a:t>Exception handling has been used to accept user input.</a:t>
            </a:r>
          </a:p>
          <a:p>
            <a:pPr lvl="1"/>
            <a:r>
              <a:rPr lang="en-US" dirty="0" smtClean="0"/>
              <a:t>User input is accepted as a string and it needs to be converted to either an integer or double</a:t>
            </a:r>
          </a:p>
          <a:p>
            <a:pPr lvl="1"/>
            <a:r>
              <a:rPr lang="en-US" dirty="0" smtClean="0"/>
              <a:t>The input also needs to be validated</a:t>
            </a:r>
          </a:p>
          <a:p>
            <a:pPr lvl="1"/>
            <a:r>
              <a:rPr lang="en-US" dirty="0" smtClean="0"/>
              <a:t>Since the user may provide characters when the program expects numbers, the try-catch block needs to used to check the input</a:t>
            </a:r>
          </a:p>
          <a:p>
            <a:pPr lvl="1"/>
            <a:r>
              <a:rPr lang="en-US" dirty="0" smtClean="0"/>
              <a:t>This ensures the program does not crash in case invalid input is provided</a:t>
            </a:r>
          </a:p>
          <a:p>
            <a:r>
              <a:rPr lang="en-US" dirty="0" smtClean="0"/>
              <a:t>Imported Packages</a:t>
            </a:r>
          </a:p>
          <a:p>
            <a:pPr lvl="1"/>
            <a:r>
              <a:rPr lang="en-US" dirty="0" smtClean="0"/>
              <a:t>Some of the packages imported to support the program are:</a:t>
            </a:r>
          </a:p>
          <a:p>
            <a:pPr lvl="2"/>
            <a:r>
              <a:rPr lang="en-US" dirty="0" smtClean="0"/>
              <a:t>Scanner – Used to accept user input</a:t>
            </a:r>
          </a:p>
        </p:txBody>
      </p:sp>
    </p:spTree>
    <p:extLst>
      <p:ext uri="{BB962C8B-B14F-4D97-AF65-F5344CB8AC3E}">
        <p14:creationId xmlns:p14="http://schemas.microsoft.com/office/powerpoint/2010/main" val="56146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5298"/>
          </a:xfrm>
        </p:spPr>
        <p:txBody>
          <a:bodyPr>
            <a:normAutofit/>
          </a:bodyPr>
          <a:lstStyle/>
          <a:p>
            <a:pPr lvl="2"/>
            <a:r>
              <a:rPr lang="en-US" dirty="0" err="1" smtClean="0"/>
              <a:t>ArrayList</a:t>
            </a:r>
            <a:r>
              <a:rPr lang="en-US" dirty="0" smtClean="0"/>
              <a:t> – used to hold a collection of user objects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The Elevator and User objects are sub-classes of the Thread class</a:t>
            </a:r>
          </a:p>
          <a:p>
            <a:pPr lvl="1"/>
            <a:r>
              <a:rPr lang="en-US" dirty="0" smtClean="0"/>
              <a:t>They are run concurrently to simulate a real life situation</a:t>
            </a:r>
          </a:p>
          <a:p>
            <a:r>
              <a:rPr lang="en-US" dirty="0" smtClean="0"/>
              <a:t>Receiving user input</a:t>
            </a:r>
          </a:p>
          <a:p>
            <a:pPr lvl="1"/>
            <a:r>
              <a:rPr lang="en-US" dirty="0" smtClean="0"/>
              <a:t>The user provides input from the console to define the number of workers the company has</a:t>
            </a:r>
          </a:p>
          <a:p>
            <a:r>
              <a:rPr lang="en-US" dirty="0" smtClean="0"/>
              <a:t>Random number generation</a:t>
            </a:r>
          </a:p>
          <a:p>
            <a:pPr lvl="1"/>
            <a:r>
              <a:rPr lang="en-US" dirty="0" smtClean="0"/>
              <a:t>The amount of time a worker spends working on a certain floor is determined by a randomly generated number</a:t>
            </a:r>
          </a:p>
        </p:txBody>
      </p:sp>
    </p:spTree>
    <p:extLst>
      <p:ext uri="{BB962C8B-B14F-4D97-AF65-F5344CB8AC3E}">
        <p14:creationId xmlns:p14="http://schemas.microsoft.com/office/powerpoint/2010/main" val="144107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 err="1" smtClean="0"/>
              <a:t>Alogirithm</a:t>
            </a:r>
            <a:endParaRPr lang="en-US" dirty="0" smtClean="0"/>
          </a:p>
          <a:p>
            <a:pPr lvl="1"/>
            <a:r>
              <a:rPr lang="en-US" dirty="0" smtClean="0"/>
              <a:t>In order to search for matching users in the user list, a sequential search was used since it is simple to implement and the number of workers is not expected to be large</a:t>
            </a:r>
            <a:endParaRPr lang="en-US" dirty="0"/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There were 3 classes used for the program</a:t>
            </a:r>
          </a:p>
          <a:p>
            <a:pPr lvl="1"/>
            <a:r>
              <a:rPr lang="en-US" dirty="0" smtClean="0"/>
              <a:t>Each of these classes had various attributes and methods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is a simulation of an elevator system operating in a particular building. </a:t>
            </a:r>
          </a:p>
          <a:p>
            <a:r>
              <a:rPr lang="en-US" dirty="0" smtClean="0"/>
              <a:t>The elevator serves several floors in a building moving up and down as it picks and drops users who have boarded it.</a:t>
            </a:r>
          </a:p>
          <a:p>
            <a:r>
              <a:rPr lang="en-US" dirty="0" smtClean="0"/>
              <a:t>User’s can board the elevator if it reaches the floor from which they have requested to board and the elevator is not full</a:t>
            </a:r>
          </a:p>
          <a:p>
            <a:r>
              <a:rPr lang="en-US" dirty="0" smtClean="0"/>
              <a:t>An elevator is evaluated as full depending on the number of people on board and the total weight of the people 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11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took quite some time to complete</a:t>
            </a:r>
          </a:p>
          <a:p>
            <a:r>
              <a:rPr lang="en-US" dirty="0" smtClean="0"/>
              <a:t>It was challenging and allowed me to explore how all the features learnt can be used together to form a functional program</a:t>
            </a:r>
          </a:p>
          <a:p>
            <a:r>
              <a:rPr lang="en-US" dirty="0" smtClean="0"/>
              <a:t>It was a great learning experience and the lessons learnt will definitely help me </a:t>
            </a:r>
            <a:r>
              <a:rPr lang="en-US" smtClean="0"/>
              <a:t>in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2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System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Passengers arrive in the building</a:t>
            </a:r>
          </a:p>
          <a:p>
            <a:endParaRPr lang="en-US" sz="4400" dirty="0"/>
          </a:p>
          <a:p>
            <a:r>
              <a:rPr lang="en-US" sz="4400" dirty="0" smtClean="0"/>
              <a:t>Initialize the elevator</a:t>
            </a:r>
          </a:p>
          <a:p>
            <a:endParaRPr lang="en-US" sz="4400" dirty="0" smtClean="0"/>
          </a:p>
          <a:p>
            <a:r>
              <a:rPr lang="en-US" sz="4400" dirty="0" smtClean="0"/>
              <a:t>Run the simulation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257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Passengers Arrive In The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operation is carried out by allowing the user to specify the number of people who work at the company.</a:t>
            </a:r>
          </a:p>
          <a:p>
            <a:endParaRPr lang="en-US" dirty="0" smtClean="0"/>
          </a:p>
          <a:p>
            <a:r>
              <a:rPr lang="en-US" dirty="0" smtClean="0"/>
              <a:t>Once the number is provided, the user proceeds to provide the name and weight for each of the passengers</a:t>
            </a:r>
          </a:p>
          <a:p>
            <a:endParaRPr lang="en-US" dirty="0"/>
          </a:p>
          <a:p>
            <a:r>
              <a:rPr lang="en-US" dirty="0" smtClean="0"/>
              <a:t>Finally, a thread is created from the passenger information and it starts running.</a:t>
            </a:r>
          </a:p>
        </p:txBody>
      </p:sp>
    </p:spTree>
    <p:extLst>
      <p:ext uri="{BB962C8B-B14F-4D97-AF65-F5344CB8AC3E}">
        <p14:creationId xmlns:p14="http://schemas.microsoft.com/office/powerpoint/2010/main" val="295256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Passengers In the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passengers start at floor 0 and request to go to a random floor in the </a:t>
            </a:r>
            <a:r>
              <a:rPr lang="en-US" dirty="0" smtClean="0"/>
              <a:t>building</a:t>
            </a:r>
          </a:p>
          <a:p>
            <a:endParaRPr lang="en-US" dirty="0" smtClean="0"/>
          </a:p>
          <a:p>
            <a:r>
              <a:rPr lang="en-US" dirty="0" smtClean="0"/>
              <a:t>Once they arrive at the intended floor, the thread sleeps for a random number of seconds to simulate working</a:t>
            </a:r>
          </a:p>
          <a:p>
            <a:endParaRPr lang="en-US" dirty="0"/>
          </a:p>
          <a:p>
            <a:r>
              <a:rPr lang="en-US" dirty="0" smtClean="0"/>
              <a:t>The next step is to request the elevator to go to another floor to continue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5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only one elevator in the building</a:t>
            </a:r>
          </a:p>
          <a:p>
            <a:endParaRPr lang="en-US" dirty="0"/>
          </a:p>
          <a:p>
            <a:r>
              <a:rPr lang="en-US" dirty="0" smtClean="0"/>
              <a:t>It is also run as a thread</a:t>
            </a:r>
          </a:p>
          <a:p>
            <a:endParaRPr lang="en-US" dirty="0"/>
          </a:p>
          <a:p>
            <a:r>
              <a:rPr lang="en-US" dirty="0" smtClean="0"/>
              <a:t>The elevator has a maximum weight and maximum number of people it can carry.</a:t>
            </a:r>
          </a:p>
          <a:p>
            <a:endParaRPr lang="en-US" dirty="0"/>
          </a:p>
          <a:p>
            <a:r>
              <a:rPr lang="en-US" dirty="0" smtClean="0"/>
              <a:t>It keeps track of the people on board and runs until the end of the company work day after everyone has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9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passengers have arrived and the elevator has been initialized, the simulation starts</a:t>
            </a:r>
          </a:p>
          <a:p>
            <a:endParaRPr lang="en-US" dirty="0"/>
          </a:p>
          <a:p>
            <a:r>
              <a:rPr lang="en-US" dirty="0" smtClean="0"/>
              <a:t>The simulation allows users to access the elevator checking whether there is space to board</a:t>
            </a:r>
          </a:p>
          <a:p>
            <a:endParaRPr lang="en-US" dirty="0"/>
          </a:p>
          <a:p>
            <a:r>
              <a:rPr lang="en-US" dirty="0" smtClean="0"/>
              <a:t>User threads put in a request to board the elevator and wait until the request is accepted.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2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6487"/>
          </a:xfrm>
        </p:spPr>
        <p:txBody>
          <a:bodyPr>
            <a:normAutofit/>
          </a:bodyPr>
          <a:lstStyle/>
          <a:p>
            <a:r>
              <a:rPr lang="en-US" dirty="0" smtClean="0"/>
              <a:t>The threads are managed in the driver class</a:t>
            </a:r>
          </a:p>
          <a:p>
            <a:endParaRPr lang="en-US" dirty="0"/>
          </a:p>
          <a:p>
            <a:r>
              <a:rPr lang="en-US" dirty="0" smtClean="0"/>
              <a:t>The Elevator and User objects are stored as static objects to ensure only one instance of each</a:t>
            </a:r>
          </a:p>
          <a:p>
            <a:endParaRPr lang="en-US" dirty="0"/>
          </a:p>
          <a:p>
            <a:r>
              <a:rPr lang="en-US" dirty="0" smtClean="0"/>
              <a:t>The interaction between the user and the elevator is handled by the driver class</a:t>
            </a:r>
          </a:p>
          <a:p>
            <a:endParaRPr lang="en-US" dirty="0"/>
          </a:p>
          <a:p>
            <a:r>
              <a:rPr lang="en-US" dirty="0" smtClean="0"/>
              <a:t>The main class ensures all the threads have closed before finishing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6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Created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Represents a worker in the company</a:t>
            </a:r>
          </a:p>
          <a:p>
            <a:endParaRPr lang="en-US" dirty="0" smtClean="0"/>
          </a:p>
          <a:p>
            <a:r>
              <a:rPr lang="en-US" dirty="0" smtClean="0"/>
              <a:t>Contains all user variables required to maintain the state of the user</a:t>
            </a:r>
          </a:p>
          <a:p>
            <a:endParaRPr lang="en-US" dirty="0"/>
          </a:p>
          <a:p>
            <a:r>
              <a:rPr lang="en-US" dirty="0" smtClean="0"/>
              <a:t>Holds all the methods required to interact with the elevator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Elevator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Represents the elevator in the company</a:t>
            </a:r>
          </a:p>
          <a:p>
            <a:endParaRPr lang="en-US" dirty="0"/>
          </a:p>
          <a:p>
            <a:r>
              <a:rPr lang="en-US" dirty="0" smtClean="0"/>
              <a:t>Maintains the elevator state for as long as there are still people in the company</a:t>
            </a:r>
          </a:p>
          <a:p>
            <a:endParaRPr lang="en-US" dirty="0"/>
          </a:p>
          <a:p>
            <a:r>
              <a:rPr lang="en-US" dirty="0" smtClean="0"/>
              <a:t>Has the necessary methods to interact with the rest of the system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This class a simplified representation of the entire company</a:t>
            </a:r>
          </a:p>
          <a:p>
            <a:endParaRPr lang="en-US" dirty="0"/>
          </a:p>
          <a:p>
            <a:r>
              <a:rPr lang="en-US" dirty="0" smtClean="0"/>
              <a:t>Maintains the elevator and the list of users</a:t>
            </a:r>
          </a:p>
          <a:p>
            <a:endParaRPr lang="en-US" dirty="0"/>
          </a:p>
          <a:p>
            <a:r>
              <a:rPr lang="en-US" dirty="0" smtClean="0"/>
              <a:t>Provides an interface for the users to access the elevator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264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2997</TotalTime>
  <Words>1304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Elevator Application</vt:lpstr>
      <vt:lpstr>Introduction</vt:lpstr>
      <vt:lpstr>Overview of System Operations</vt:lpstr>
      <vt:lpstr>Passengers Arrive In The Building</vt:lpstr>
      <vt:lpstr>Passengers In the Building</vt:lpstr>
      <vt:lpstr>Elevator Initialization</vt:lpstr>
      <vt:lpstr>Running The Simulation</vt:lpstr>
      <vt:lpstr>Running The Simulation</vt:lpstr>
      <vt:lpstr>Classes Created</vt:lpstr>
      <vt:lpstr>User Class</vt:lpstr>
      <vt:lpstr>Elevator Class</vt:lpstr>
      <vt:lpstr>Company Class</vt:lpstr>
      <vt:lpstr>Company Class</vt:lpstr>
      <vt:lpstr>PseudoCode</vt:lpstr>
      <vt:lpstr>Pseudocode</vt:lpstr>
      <vt:lpstr>Class Diagram</vt:lpstr>
      <vt:lpstr>Features used</vt:lpstr>
      <vt:lpstr>Features Used</vt:lpstr>
      <vt:lpstr>Features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Application</dc:title>
  <dc:creator>Administrator</dc:creator>
  <cp:lastModifiedBy>Administrator</cp:lastModifiedBy>
  <cp:revision>25</cp:revision>
  <dcterms:created xsi:type="dcterms:W3CDTF">2022-12-29T10:40:23Z</dcterms:created>
  <dcterms:modified xsi:type="dcterms:W3CDTF">2022-12-31T18:34:58Z</dcterms:modified>
</cp:coreProperties>
</file>