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1628" r:id="rId27"/>
    <p:sldId id="282" r:id="rId28"/>
    <p:sldId id="1629" r:id="rId29"/>
    <p:sldId id="1631" r:id="rId30"/>
    <p:sldId id="1633" r:id="rId31"/>
    <p:sldId id="1634" r:id="rId32"/>
    <p:sldId id="1635" r:id="rId33"/>
    <p:sldId id="1636" r:id="rId34"/>
    <p:sldId id="1637" r:id="rId35"/>
    <p:sldId id="1638" r:id="rId36"/>
    <p:sldId id="1640" r:id="rId37"/>
    <p:sldId id="1641" r:id="rId38"/>
    <p:sldId id="1642" r:id="rId39"/>
    <p:sldId id="1643" r:id="rId40"/>
    <p:sldId id="1644" r:id="rId41"/>
    <p:sldId id="1646" r:id="rId42"/>
    <p:sldId id="1647" r:id="rId43"/>
    <p:sldId id="1648" r:id="rId44"/>
    <p:sldId id="1649" r:id="rId45"/>
    <p:sldId id="1650" r:id="rId46"/>
    <p:sldId id="1651" r:id="rId47"/>
    <p:sldId id="165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FE0FD5-7FC0-47E4-A336-EBC4F4A2BC11}"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B15047D7-BA15-46D6-875A-213BDEF80C14}">
      <dgm:prSet/>
      <dgm:spPr/>
      <dgm:t>
        <a:bodyPr/>
        <a:lstStyle/>
        <a:p>
          <a:r>
            <a:rPr lang="en-US"/>
            <a:t>1.INTRODUCTION</a:t>
          </a:r>
        </a:p>
      </dgm:t>
    </dgm:pt>
    <dgm:pt modelId="{3FB364B4-69E3-4C25-9706-FC782DC13DAA}" type="parTrans" cxnId="{9EF59379-E167-4C7A-88B8-838B9CFB4C44}">
      <dgm:prSet/>
      <dgm:spPr/>
      <dgm:t>
        <a:bodyPr/>
        <a:lstStyle/>
        <a:p>
          <a:endParaRPr lang="en-US"/>
        </a:p>
      </dgm:t>
    </dgm:pt>
    <dgm:pt modelId="{939A4618-F26A-41F2-AA93-D1241F0F5A93}" type="sibTrans" cxnId="{9EF59379-E167-4C7A-88B8-838B9CFB4C44}">
      <dgm:prSet phldrT="1" phldr="0"/>
      <dgm:spPr/>
      <dgm:t>
        <a:bodyPr/>
        <a:lstStyle/>
        <a:p>
          <a:r>
            <a:rPr lang="en-US"/>
            <a:t>1</a:t>
          </a:r>
        </a:p>
      </dgm:t>
    </dgm:pt>
    <dgm:pt modelId="{D58D47B0-4565-4069-B216-31DFA8DA24F6}">
      <dgm:prSet/>
      <dgm:spPr/>
      <dgm:t>
        <a:bodyPr/>
        <a:lstStyle/>
        <a:p>
          <a:r>
            <a:rPr lang="en-US"/>
            <a:t>2.DATA VISUALIZATION</a:t>
          </a:r>
        </a:p>
      </dgm:t>
    </dgm:pt>
    <dgm:pt modelId="{9E96A10F-F56D-4DC6-9007-10C83B07783E}" type="parTrans" cxnId="{9D99FA99-5316-4F7A-A0AF-BD80BAF0F629}">
      <dgm:prSet/>
      <dgm:spPr/>
      <dgm:t>
        <a:bodyPr/>
        <a:lstStyle/>
        <a:p>
          <a:endParaRPr lang="en-US"/>
        </a:p>
      </dgm:t>
    </dgm:pt>
    <dgm:pt modelId="{F018B9FD-2787-4284-BF6C-01BF7FF258AD}" type="sibTrans" cxnId="{9D99FA99-5316-4F7A-A0AF-BD80BAF0F629}">
      <dgm:prSet phldrT="2" phldr="0"/>
      <dgm:spPr/>
      <dgm:t>
        <a:bodyPr/>
        <a:lstStyle/>
        <a:p>
          <a:r>
            <a:rPr lang="en-US"/>
            <a:t>2</a:t>
          </a:r>
        </a:p>
      </dgm:t>
    </dgm:pt>
    <dgm:pt modelId="{AF19794C-8018-47FE-BEB2-B3A8A8BFB8FA}">
      <dgm:prSet/>
      <dgm:spPr/>
      <dgm:t>
        <a:bodyPr/>
        <a:lstStyle/>
        <a:p>
          <a:r>
            <a:rPr lang="en-US"/>
            <a:t>3.RESULTS</a:t>
          </a:r>
        </a:p>
      </dgm:t>
    </dgm:pt>
    <dgm:pt modelId="{656AECFE-2288-4461-9867-036D9E4F6117}" type="parTrans" cxnId="{273973D1-AFAE-497B-B17C-5A5E1931866C}">
      <dgm:prSet/>
      <dgm:spPr/>
      <dgm:t>
        <a:bodyPr/>
        <a:lstStyle/>
        <a:p>
          <a:endParaRPr lang="en-US"/>
        </a:p>
      </dgm:t>
    </dgm:pt>
    <dgm:pt modelId="{5F72AE2D-A916-41F3-85AF-74B68263B803}" type="sibTrans" cxnId="{273973D1-AFAE-497B-B17C-5A5E1931866C}">
      <dgm:prSet phldrT="3" phldr="0"/>
      <dgm:spPr/>
      <dgm:t>
        <a:bodyPr/>
        <a:lstStyle/>
        <a:p>
          <a:r>
            <a:rPr lang="en-US"/>
            <a:t>3</a:t>
          </a:r>
        </a:p>
      </dgm:t>
    </dgm:pt>
    <dgm:pt modelId="{045F7BEE-BFB2-4F38-B79F-2E93738D3125}">
      <dgm:prSet/>
      <dgm:spPr/>
      <dgm:t>
        <a:bodyPr/>
        <a:lstStyle/>
        <a:p>
          <a:r>
            <a:rPr lang="en-US"/>
            <a:t>4.CONCLUSION</a:t>
          </a:r>
        </a:p>
      </dgm:t>
    </dgm:pt>
    <dgm:pt modelId="{FBBED453-F4A9-41D1-B360-53413815BA10}" type="parTrans" cxnId="{7337443E-B51E-425F-968D-CA7173DC7894}">
      <dgm:prSet/>
      <dgm:spPr/>
      <dgm:t>
        <a:bodyPr/>
        <a:lstStyle/>
        <a:p>
          <a:endParaRPr lang="en-US"/>
        </a:p>
      </dgm:t>
    </dgm:pt>
    <dgm:pt modelId="{0170A0AE-D23D-4BCE-9C99-BA6D01EBE989}" type="sibTrans" cxnId="{7337443E-B51E-425F-968D-CA7173DC7894}">
      <dgm:prSet phldrT="4" phldr="0"/>
      <dgm:spPr/>
      <dgm:t>
        <a:bodyPr/>
        <a:lstStyle/>
        <a:p>
          <a:r>
            <a:rPr lang="en-US"/>
            <a:t>4</a:t>
          </a:r>
        </a:p>
      </dgm:t>
    </dgm:pt>
    <dgm:pt modelId="{0FA91F18-A01F-4C37-ABFB-57919B2CC24E}" type="pres">
      <dgm:prSet presAssocID="{70FE0FD5-7FC0-47E4-A336-EBC4F4A2BC11}" presName="Name0" presStyleCnt="0">
        <dgm:presLayoutVars>
          <dgm:animLvl val="lvl"/>
          <dgm:resizeHandles val="exact"/>
        </dgm:presLayoutVars>
      </dgm:prSet>
      <dgm:spPr/>
    </dgm:pt>
    <dgm:pt modelId="{5D0BA636-A058-4AEE-9633-F0B77C088A0A}" type="pres">
      <dgm:prSet presAssocID="{B15047D7-BA15-46D6-875A-213BDEF80C14}" presName="compositeNode" presStyleCnt="0">
        <dgm:presLayoutVars>
          <dgm:bulletEnabled val="1"/>
        </dgm:presLayoutVars>
      </dgm:prSet>
      <dgm:spPr/>
    </dgm:pt>
    <dgm:pt modelId="{EEB32BB4-D4B3-4C61-B7DD-57C5BCE71B9E}" type="pres">
      <dgm:prSet presAssocID="{B15047D7-BA15-46D6-875A-213BDEF80C14}" presName="bgRect" presStyleLbl="bgAccFollowNode1" presStyleIdx="0" presStyleCnt="4"/>
      <dgm:spPr/>
    </dgm:pt>
    <dgm:pt modelId="{032842F0-544E-442E-8656-521E5C3EB351}" type="pres">
      <dgm:prSet presAssocID="{939A4618-F26A-41F2-AA93-D1241F0F5A93}" presName="sibTransNodeCircle" presStyleLbl="alignNode1" presStyleIdx="0" presStyleCnt="8">
        <dgm:presLayoutVars>
          <dgm:chMax val="0"/>
          <dgm:bulletEnabled/>
        </dgm:presLayoutVars>
      </dgm:prSet>
      <dgm:spPr/>
    </dgm:pt>
    <dgm:pt modelId="{47C10989-90E0-4291-B6AF-178EC6E92BCE}" type="pres">
      <dgm:prSet presAssocID="{B15047D7-BA15-46D6-875A-213BDEF80C14}" presName="bottomLine" presStyleLbl="alignNode1" presStyleIdx="1" presStyleCnt="8">
        <dgm:presLayoutVars/>
      </dgm:prSet>
      <dgm:spPr/>
    </dgm:pt>
    <dgm:pt modelId="{1D864259-AB47-4CBF-A3E2-FF66090F1F35}" type="pres">
      <dgm:prSet presAssocID="{B15047D7-BA15-46D6-875A-213BDEF80C14}" presName="nodeText" presStyleLbl="bgAccFollowNode1" presStyleIdx="0" presStyleCnt="4">
        <dgm:presLayoutVars>
          <dgm:bulletEnabled val="1"/>
        </dgm:presLayoutVars>
      </dgm:prSet>
      <dgm:spPr/>
    </dgm:pt>
    <dgm:pt modelId="{533EC79B-A7D2-4FB9-84AC-04313DE6798C}" type="pres">
      <dgm:prSet presAssocID="{939A4618-F26A-41F2-AA93-D1241F0F5A93}" presName="sibTrans" presStyleCnt="0"/>
      <dgm:spPr/>
    </dgm:pt>
    <dgm:pt modelId="{86286C43-6FD9-4000-B8A4-BFA509204648}" type="pres">
      <dgm:prSet presAssocID="{D58D47B0-4565-4069-B216-31DFA8DA24F6}" presName="compositeNode" presStyleCnt="0">
        <dgm:presLayoutVars>
          <dgm:bulletEnabled val="1"/>
        </dgm:presLayoutVars>
      </dgm:prSet>
      <dgm:spPr/>
    </dgm:pt>
    <dgm:pt modelId="{6CEF095D-A5AC-4DE2-8CA2-88DB3E181899}" type="pres">
      <dgm:prSet presAssocID="{D58D47B0-4565-4069-B216-31DFA8DA24F6}" presName="bgRect" presStyleLbl="bgAccFollowNode1" presStyleIdx="1" presStyleCnt="4"/>
      <dgm:spPr/>
    </dgm:pt>
    <dgm:pt modelId="{36D75EC4-42E9-4B52-9C8A-6AE0E63D9276}" type="pres">
      <dgm:prSet presAssocID="{F018B9FD-2787-4284-BF6C-01BF7FF258AD}" presName="sibTransNodeCircle" presStyleLbl="alignNode1" presStyleIdx="2" presStyleCnt="8">
        <dgm:presLayoutVars>
          <dgm:chMax val="0"/>
          <dgm:bulletEnabled/>
        </dgm:presLayoutVars>
      </dgm:prSet>
      <dgm:spPr/>
    </dgm:pt>
    <dgm:pt modelId="{A8E51CB6-4CDF-45AB-8526-E529C47BFA24}" type="pres">
      <dgm:prSet presAssocID="{D58D47B0-4565-4069-B216-31DFA8DA24F6}" presName="bottomLine" presStyleLbl="alignNode1" presStyleIdx="3" presStyleCnt="8">
        <dgm:presLayoutVars/>
      </dgm:prSet>
      <dgm:spPr/>
    </dgm:pt>
    <dgm:pt modelId="{D595A5FC-0780-45DD-9391-4F2CC151D8A1}" type="pres">
      <dgm:prSet presAssocID="{D58D47B0-4565-4069-B216-31DFA8DA24F6}" presName="nodeText" presStyleLbl="bgAccFollowNode1" presStyleIdx="1" presStyleCnt="4">
        <dgm:presLayoutVars>
          <dgm:bulletEnabled val="1"/>
        </dgm:presLayoutVars>
      </dgm:prSet>
      <dgm:spPr/>
    </dgm:pt>
    <dgm:pt modelId="{5664E5B3-89A1-4C6B-BD9C-5B36BA66F3A0}" type="pres">
      <dgm:prSet presAssocID="{F018B9FD-2787-4284-BF6C-01BF7FF258AD}" presName="sibTrans" presStyleCnt="0"/>
      <dgm:spPr/>
    </dgm:pt>
    <dgm:pt modelId="{F1A67AD5-65FD-4E02-AE00-53B184D6897F}" type="pres">
      <dgm:prSet presAssocID="{AF19794C-8018-47FE-BEB2-B3A8A8BFB8FA}" presName="compositeNode" presStyleCnt="0">
        <dgm:presLayoutVars>
          <dgm:bulletEnabled val="1"/>
        </dgm:presLayoutVars>
      </dgm:prSet>
      <dgm:spPr/>
    </dgm:pt>
    <dgm:pt modelId="{423DE4CA-9194-4205-846F-FAA6BE3F49B0}" type="pres">
      <dgm:prSet presAssocID="{AF19794C-8018-47FE-BEB2-B3A8A8BFB8FA}" presName="bgRect" presStyleLbl="bgAccFollowNode1" presStyleIdx="2" presStyleCnt="4"/>
      <dgm:spPr/>
    </dgm:pt>
    <dgm:pt modelId="{17959089-EF22-43C8-BD33-D17B740471DF}" type="pres">
      <dgm:prSet presAssocID="{5F72AE2D-A916-41F3-85AF-74B68263B803}" presName="sibTransNodeCircle" presStyleLbl="alignNode1" presStyleIdx="4" presStyleCnt="8">
        <dgm:presLayoutVars>
          <dgm:chMax val="0"/>
          <dgm:bulletEnabled/>
        </dgm:presLayoutVars>
      </dgm:prSet>
      <dgm:spPr/>
    </dgm:pt>
    <dgm:pt modelId="{9739033A-BAC3-4128-8DE1-8D26B4FB8E50}" type="pres">
      <dgm:prSet presAssocID="{AF19794C-8018-47FE-BEB2-B3A8A8BFB8FA}" presName="bottomLine" presStyleLbl="alignNode1" presStyleIdx="5" presStyleCnt="8">
        <dgm:presLayoutVars/>
      </dgm:prSet>
      <dgm:spPr/>
    </dgm:pt>
    <dgm:pt modelId="{DC0673AA-EB54-4E1C-9E2A-6F8CE85A75CD}" type="pres">
      <dgm:prSet presAssocID="{AF19794C-8018-47FE-BEB2-B3A8A8BFB8FA}" presName="nodeText" presStyleLbl="bgAccFollowNode1" presStyleIdx="2" presStyleCnt="4">
        <dgm:presLayoutVars>
          <dgm:bulletEnabled val="1"/>
        </dgm:presLayoutVars>
      </dgm:prSet>
      <dgm:spPr/>
    </dgm:pt>
    <dgm:pt modelId="{9E6F8CE9-642B-4067-AAE3-81FE61687B68}" type="pres">
      <dgm:prSet presAssocID="{5F72AE2D-A916-41F3-85AF-74B68263B803}" presName="sibTrans" presStyleCnt="0"/>
      <dgm:spPr/>
    </dgm:pt>
    <dgm:pt modelId="{8461642C-DCE7-4229-9F3D-5F52B17D2134}" type="pres">
      <dgm:prSet presAssocID="{045F7BEE-BFB2-4F38-B79F-2E93738D3125}" presName="compositeNode" presStyleCnt="0">
        <dgm:presLayoutVars>
          <dgm:bulletEnabled val="1"/>
        </dgm:presLayoutVars>
      </dgm:prSet>
      <dgm:spPr/>
    </dgm:pt>
    <dgm:pt modelId="{B39EDE95-0CB7-4198-A337-BA3B5672EDDD}" type="pres">
      <dgm:prSet presAssocID="{045F7BEE-BFB2-4F38-B79F-2E93738D3125}" presName="bgRect" presStyleLbl="bgAccFollowNode1" presStyleIdx="3" presStyleCnt="4"/>
      <dgm:spPr/>
    </dgm:pt>
    <dgm:pt modelId="{1460EB05-2961-49AF-9BCC-23FD1E37322F}" type="pres">
      <dgm:prSet presAssocID="{0170A0AE-D23D-4BCE-9C99-BA6D01EBE989}" presName="sibTransNodeCircle" presStyleLbl="alignNode1" presStyleIdx="6" presStyleCnt="8">
        <dgm:presLayoutVars>
          <dgm:chMax val="0"/>
          <dgm:bulletEnabled/>
        </dgm:presLayoutVars>
      </dgm:prSet>
      <dgm:spPr/>
    </dgm:pt>
    <dgm:pt modelId="{47917230-16A0-4368-A814-C60ED134FB21}" type="pres">
      <dgm:prSet presAssocID="{045F7BEE-BFB2-4F38-B79F-2E93738D3125}" presName="bottomLine" presStyleLbl="alignNode1" presStyleIdx="7" presStyleCnt="8">
        <dgm:presLayoutVars/>
      </dgm:prSet>
      <dgm:spPr/>
    </dgm:pt>
    <dgm:pt modelId="{ABA87B8F-3F38-4658-B856-901D5ECA3D97}" type="pres">
      <dgm:prSet presAssocID="{045F7BEE-BFB2-4F38-B79F-2E93738D3125}" presName="nodeText" presStyleLbl="bgAccFollowNode1" presStyleIdx="3" presStyleCnt="4">
        <dgm:presLayoutVars>
          <dgm:bulletEnabled val="1"/>
        </dgm:presLayoutVars>
      </dgm:prSet>
      <dgm:spPr/>
    </dgm:pt>
  </dgm:ptLst>
  <dgm:cxnLst>
    <dgm:cxn modelId="{AC345210-0B92-45F9-8D6B-EBC110DD9655}" type="presOf" srcId="{045F7BEE-BFB2-4F38-B79F-2E93738D3125}" destId="{B39EDE95-0CB7-4198-A337-BA3B5672EDDD}" srcOrd="0" destOrd="0" presId="urn:microsoft.com/office/officeart/2016/7/layout/BasicLinearProcessNumbered"/>
    <dgm:cxn modelId="{E26D6612-8423-4EF0-A995-AADAB5BA769B}" type="presOf" srcId="{939A4618-F26A-41F2-AA93-D1241F0F5A93}" destId="{032842F0-544E-442E-8656-521E5C3EB351}" srcOrd="0" destOrd="0" presId="urn:microsoft.com/office/officeart/2016/7/layout/BasicLinearProcessNumbered"/>
    <dgm:cxn modelId="{C49E8919-E83F-4FE5-B418-D1D66C8E0BEE}" type="presOf" srcId="{AF19794C-8018-47FE-BEB2-B3A8A8BFB8FA}" destId="{DC0673AA-EB54-4E1C-9E2A-6F8CE85A75CD}" srcOrd="1" destOrd="0" presId="urn:microsoft.com/office/officeart/2016/7/layout/BasicLinearProcessNumbered"/>
    <dgm:cxn modelId="{E9098136-1758-4593-BC66-74ECBBB8E0F2}" type="presOf" srcId="{5F72AE2D-A916-41F3-85AF-74B68263B803}" destId="{17959089-EF22-43C8-BD33-D17B740471DF}" srcOrd="0" destOrd="0" presId="urn:microsoft.com/office/officeart/2016/7/layout/BasicLinearProcessNumbered"/>
    <dgm:cxn modelId="{7337443E-B51E-425F-968D-CA7173DC7894}" srcId="{70FE0FD5-7FC0-47E4-A336-EBC4F4A2BC11}" destId="{045F7BEE-BFB2-4F38-B79F-2E93738D3125}" srcOrd="3" destOrd="0" parTransId="{FBBED453-F4A9-41D1-B360-53413815BA10}" sibTransId="{0170A0AE-D23D-4BCE-9C99-BA6D01EBE989}"/>
    <dgm:cxn modelId="{42657268-4D28-4FE0-A874-2FFDA0F1C336}" type="presOf" srcId="{D58D47B0-4565-4069-B216-31DFA8DA24F6}" destId="{6CEF095D-A5AC-4DE2-8CA2-88DB3E181899}" srcOrd="0" destOrd="0" presId="urn:microsoft.com/office/officeart/2016/7/layout/BasicLinearProcessNumbered"/>
    <dgm:cxn modelId="{2C7D9C4E-FBF6-4E2B-A0A0-A7264A053379}" type="presOf" srcId="{D58D47B0-4565-4069-B216-31DFA8DA24F6}" destId="{D595A5FC-0780-45DD-9391-4F2CC151D8A1}" srcOrd="1" destOrd="0" presId="urn:microsoft.com/office/officeart/2016/7/layout/BasicLinearProcessNumbered"/>
    <dgm:cxn modelId="{9EF59379-E167-4C7A-88B8-838B9CFB4C44}" srcId="{70FE0FD5-7FC0-47E4-A336-EBC4F4A2BC11}" destId="{B15047D7-BA15-46D6-875A-213BDEF80C14}" srcOrd="0" destOrd="0" parTransId="{3FB364B4-69E3-4C25-9706-FC782DC13DAA}" sibTransId="{939A4618-F26A-41F2-AA93-D1241F0F5A93}"/>
    <dgm:cxn modelId="{54755483-D2EC-4B5B-8D10-E50FDC759517}" type="presOf" srcId="{AF19794C-8018-47FE-BEB2-B3A8A8BFB8FA}" destId="{423DE4CA-9194-4205-846F-FAA6BE3F49B0}" srcOrd="0" destOrd="0" presId="urn:microsoft.com/office/officeart/2016/7/layout/BasicLinearProcessNumbered"/>
    <dgm:cxn modelId="{A76C5F98-45FC-4926-AEDB-39E8CDCAB669}" type="presOf" srcId="{B15047D7-BA15-46D6-875A-213BDEF80C14}" destId="{1D864259-AB47-4CBF-A3E2-FF66090F1F35}" srcOrd="1" destOrd="0" presId="urn:microsoft.com/office/officeart/2016/7/layout/BasicLinearProcessNumbered"/>
    <dgm:cxn modelId="{9D99FA99-5316-4F7A-A0AF-BD80BAF0F629}" srcId="{70FE0FD5-7FC0-47E4-A336-EBC4F4A2BC11}" destId="{D58D47B0-4565-4069-B216-31DFA8DA24F6}" srcOrd="1" destOrd="0" parTransId="{9E96A10F-F56D-4DC6-9007-10C83B07783E}" sibTransId="{F018B9FD-2787-4284-BF6C-01BF7FF258AD}"/>
    <dgm:cxn modelId="{B8ACE9B0-BB31-414F-8B55-7E97EEF86DB8}" type="presOf" srcId="{B15047D7-BA15-46D6-875A-213BDEF80C14}" destId="{EEB32BB4-D4B3-4C61-B7DD-57C5BCE71B9E}" srcOrd="0" destOrd="0" presId="urn:microsoft.com/office/officeart/2016/7/layout/BasicLinearProcessNumbered"/>
    <dgm:cxn modelId="{D26D6CB1-3EB2-425D-A1EE-EC1C6C6D71E2}" type="presOf" srcId="{0170A0AE-D23D-4BCE-9C99-BA6D01EBE989}" destId="{1460EB05-2961-49AF-9BCC-23FD1E37322F}" srcOrd="0" destOrd="0" presId="urn:microsoft.com/office/officeart/2016/7/layout/BasicLinearProcessNumbered"/>
    <dgm:cxn modelId="{E74B85C8-13FA-4580-A9E7-F64E23BE3569}" type="presOf" srcId="{70FE0FD5-7FC0-47E4-A336-EBC4F4A2BC11}" destId="{0FA91F18-A01F-4C37-ABFB-57919B2CC24E}" srcOrd="0" destOrd="0" presId="urn:microsoft.com/office/officeart/2016/7/layout/BasicLinearProcessNumbered"/>
    <dgm:cxn modelId="{4CB99FCF-61A6-4DA0-B7C7-239BCBB5E131}" type="presOf" srcId="{045F7BEE-BFB2-4F38-B79F-2E93738D3125}" destId="{ABA87B8F-3F38-4658-B856-901D5ECA3D97}" srcOrd="1" destOrd="0" presId="urn:microsoft.com/office/officeart/2016/7/layout/BasicLinearProcessNumbered"/>
    <dgm:cxn modelId="{273973D1-AFAE-497B-B17C-5A5E1931866C}" srcId="{70FE0FD5-7FC0-47E4-A336-EBC4F4A2BC11}" destId="{AF19794C-8018-47FE-BEB2-B3A8A8BFB8FA}" srcOrd="2" destOrd="0" parTransId="{656AECFE-2288-4461-9867-036D9E4F6117}" sibTransId="{5F72AE2D-A916-41F3-85AF-74B68263B803}"/>
    <dgm:cxn modelId="{D34465D9-4565-414B-970E-3768CF40AB53}" type="presOf" srcId="{F018B9FD-2787-4284-BF6C-01BF7FF258AD}" destId="{36D75EC4-42E9-4B52-9C8A-6AE0E63D9276}" srcOrd="0" destOrd="0" presId="urn:microsoft.com/office/officeart/2016/7/layout/BasicLinearProcessNumbered"/>
    <dgm:cxn modelId="{49CA60E1-7E2A-4DFC-B193-C4C707011D0D}" type="presParOf" srcId="{0FA91F18-A01F-4C37-ABFB-57919B2CC24E}" destId="{5D0BA636-A058-4AEE-9633-F0B77C088A0A}" srcOrd="0" destOrd="0" presId="urn:microsoft.com/office/officeart/2016/7/layout/BasicLinearProcessNumbered"/>
    <dgm:cxn modelId="{5C6D2A28-B893-4B14-92B6-2AFCD97DCBA4}" type="presParOf" srcId="{5D0BA636-A058-4AEE-9633-F0B77C088A0A}" destId="{EEB32BB4-D4B3-4C61-B7DD-57C5BCE71B9E}" srcOrd="0" destOrd="0" presId="urn:microsoft.com/office/officeart/2016/7/layout/BasicLinearProcessNumbered"/>
    <dgm:cxn modelId="{640A6F3E-9788-4F3A-8F50-5899A4AD9838}" type="presParOf" srcId="{5D0BA636-A058-4AEE-9633-F0B77C088A0A}" destId="{032842F0-544E-442E-8656-521E5C3EB351}" srcOrd="1" destOrd="0" presId="urn:microsoft.com/office/officeart/2016/7/layout/BasicLinearProcessNumbered"/>
    <dgm:cxn modelId="{3774729F-B98D-4727-90E1-DF1A9EE22A36}" type="presParOf" srcId="{5D0BA636-A058-4AEE-9633-F0B77C088A0A}" destId="{47C10989-90E0-4291-B6AF-178EC6E92BCE}" srcOrd="2" destOrd="0" presId="urn:microsoft.com/office/officeart/2016/7/layout/BasicLinearProcessNumbered"/>
    <dgm:cxn modelId="{91734B95-8801-44C0-9292-2DC4303723EF}" type="presParOf" srcId="{5D0BA636-A058-4AEE-9633-F0B77C088A0A}" destId="{1D864259-AB47-4CBF-A3E2-FF66090F1F35}" srcOrd="3" destOrd="0" presId="urn:microsoft.com/office/officeart/2016/7/layout/BasicLinearProcessNumbered"/>
    <dgm:cxn modelId="{6950BD48-4B88-4424-966F-6C157A4AD4D7}" type="presParOf" srcId="{0FA91F18-A01F-4C37-ABFB-57919B2CC24E}" destId="{533EC79B-A7D2-4FB9-84AC-04313DE6798C}" srcOrd="1" destOrd="0" presId="urn:microsoft.com/office/officeart/2016/7/layout/BasicLinearProcessNumbered"/>
    <dgm:cxn modelId="{AE3C61D2-46CF-43E9-B8E5-073366137A72}" type="presParOf" srcId="{0FA91F18-A01F-4C37-ABFB-57919B2CC24E}" destId="{86286C43-6FD9-4000-B8A4-BFA509204648}" srcOrd="2" destOrd="0" presId="urn:microsoft.com/office/officeart/2016/7/layout/BasicLinearProcessNumbered"/>
    <dgm:cxn modelId="{CB3F266B-F069-47F8-926A-504D606D344F}" type="presParOf" srcId="{86286C43-6FD9-4000-B8A4-BFA509204648}" destId="{6CEF095D-A5AC-4DE2-8CA2-88DB3E181899}" srcOrd="0" destOrd="0" presId="urn:microsoft.com/office/officeart/2016/7/layout/BasicLinearProcessNumbered"/>
    <dgm:cxn modelId="{C1706D8F-E013-47E0-A043-DE24922A5EFF}" type="presParOf" srcId="{86286C43-6FD9-4000-B8A4-BFA509204648}" destId="{36D75EC4-42E9-4B52-9C8A-6AE0E63D9276}" srcOrd="1" destOrd="0" presId="urn:microsoft.com/office/officeart/2016/7/layout/BasicLinearProcessNumbered"/>
    <dgm:cxn modelId="{FC544690-6902-41A9-A713-980139703BE6}" type="presParOf" srcId="{86286C43-6FD9-4000-B8A4-BFA509204648}" destId="{A8E51CB6-4CDF-45AB-8526-E529C47BFA24}" srcOrd="2" destOrd="0" presId="urn:microsoft.com/office/officeart/2016/7/layout/BasicLinearProcessNumbered"/>
    <dgm:cxn modelId="{EB5075D1-74C8-4E6C-9A87-AF3EC5611883}" type="presParOf" srcId="{86286C43-6FD9-4000-B8A4-BFA509204648}" destId="{D595A5FC-0780-45DD-9391-4F2CC151D8A1}" srcOrd="3" destOrd="0" presId="urn:microsoft.com/office/officeart/2016/7/layout/BasicLinearProcessNumbered"/>
    <dgm:cxn modelId="{62C761C7-5225-41C2-9E58-81863D2F6BF6}" type="presParOf" srcId="{0FA91F18-A01F-4C37-ABFB-57919B2CC24E}" destId="{5664E5B3-89A1-4C6B-BD9C-5B36BA66F3A0}" srcOrd="3" destOrd="0" presId="urn:microsoft.com/office/officeart/2016/7/layout/BasicLinearProcessNumbered"/>
    <dgm:cxn modelId="{550EE9E0-FF04-46DF-A07D-34A42FDFF7C9}" type="presParOf" srcId="{0FA91F18-A01F-4C37-ABFB-57919B2CC24E}" destId="{F1A67AD5-65FD-4E02-AE00-53B184D6897F}" srcOrd="4" destOrd="0" presId="urn:microsoft.com/office/officeart/2016/7/layout/BasicLinearProcessNumbered"/>
    <dgm:cxn modelId="{8EB62166-69E1-4128-BE6E-45EA6F0EE6D2}" type="presParOf" srcId="{F1A67AD5-65FD-4E02-AE00-53B184D6897F}" destId="{423DE4CA-9194-4205-846F-FAA6BE3F49B0}" srcOrd="0" destOrd="0" presId="urn:microsoft.com/office/officeart/2016/7/layout/BasicLinearProcessNumbered"/>
    <dgm:cxn modelId="{CA0A6980-4FF3-4BE1-8B26-692049E11974}" type="presParOf" srcId="{F1A67AD5-65FD-4E02-AE00-53B184D6897F}" destId="{17959089-EF22-43C8-BD33-D17B740471DF}" srcOrd="1" destOrd="0" presId="urn:microsoft.com/office/officeart/2016/7/layout/BasicLinearProcessNumbered"/>
    <dgm:cxn modelId="{89F7FFD7-9939-4BA2-A9AD-2E0D4B7D4FD8}" type="presParOf" srcId="{F1A67AD5-65FD-4E02-AE00-53B184D6897F}" destId="{9739033A-BAC3-4128-8DE1-8D26B4FB8E50}" srcOrd="2" destOrd="0" presId="urn:microsoft.com/office/officeart/2016/7/layout/BasicLinearProcessNumbered"/>
    <dgm:cxn modelId="{0B3ECF82-E0C6-4B63-BBB4-B47E4794404E}" type="presParOf" srcId="{F1A67AD5-65FD-4E02-AE00-53B184D6897F}" destId="{DC0673AA-EB54-4E1C-9E2A-6F8CE85A75CD}" srcOrd="3" destOrd="0" presId="urn:microsoft.com/office/officeart/2016/7/layout/BasicLinearProcessNumbered"/>
    <dgm:cxn modelId="{162816C4-3223-418E-BF89-176ADC648D88}" type="presParOf" srcId="{0FA91F18-A01F-4C37-ABFB-57919B2CC24E}" destId="{9E6F8CE9-642B-4067-AAE3-81FE61687B68}" srcOrd="5" destOrd="0" presId="urn:microsoft.com/office/officeart/2016/7/layout/BasicLinearProcessNumbered"/>
    <dgm:cxn modelId="{A3E0FFCB-332F-4ACF-960F-AF2485AD3605}" type="presParOf" srcId="{0FA91F18-A01F-4C37-ABFB-57919B2CC24E}" destId="{8461642C-DCE7-4229-9F3D-5F52B17D2134}" srcOrd="6" destOrd="0" presId="urn:microsoft.com/office/officeart/2016/7/layout/BasicLinearProcessNumbered"/>
    <dgm:cxn modelId="{991EB9EA-5B55-4D65-8F25-A11677BB1648}" type="presParOf" srcId="{8461642C-DCE7-4229-9F3D-5F52B17D2134}" destId="{B39EDE95-0CB7-4198-A337-BA3B5672EDDD}" srcOrd="0" destOrd="0" presId="urn:microsoft.com/office/officeart/2016/7/layout/BasicLinearProcessNumbered"/>
    <dgm:cxn modelId="{6682917B-2CC2-4C18-B01D-D2D2FB663373}" type="presParOf" srcId="{8461642C-DCE7-4229-9F3D-5F52B17D2134}" destId="{1460EB05-2961-49AF-9BCC-23FD1E37322F}" srcOrd="1" destOrd="0" presId="urn:microsoft.com/office/officeart/2016/7/layout/BasicLinearProcessNumbered"/>
    <dgm:cxn modelId="{CC473D89-C2B4-490A-B4AC-65D2CE621957}" type="presParOf" srcId="{8461642C-DCE7-4229-9F3D-5F52B17D2134}" destId="{47917230-16A0-4368-A814-C60ED134FB21}" srcOrd="2" destOrd="0" presId="urn:microsoft.com/office/officeart/2016/7/layout/BasicLinearProcessNumbered"/>
    <dgm:cxn modelId="{7920D226-76EE-4136-A4C3-C6050FEB2334}" type="presParOf" srcId="{8461642C-DCE7-4229-9F3D-5F52B17D2134}" destId="{ABA87B8F-3F38-4658-B856-901D5ECA3D97}"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B9EAFA-9DCA-47DF-8BDC-601F26375F3F}"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0BDC3058-11E5-4631-A7B1-F220A1FE0771}">
      <dgm:prSet/>
      <dgm:spPr/>
      <dgm:t>
        <a:bodyPr/>
        <a:lstStyle/>
        <a:p>
          <a:r>
            <a:rPr lang="en-US" b="0" i="0" baseline="0"/>
            <a:t>Data contains 1460 entries each having 81 variables. </a:t>
          </a:r>
          <a:endParaRPr lang="en-US"/>
        </a:p>
      </dgm:t>
    </dgm:pt>
    <dgm:pt modelId="{F3060692-3BD4-4E4C-B1EF-25D16D9C07DD}" type="parTrans" cxnId="{5596AFE9-A808-4773-B182-5FC512D24431}">
      <dgm:prSet/>
      <dgm:spPr/>
      <dgm:t>
        <a:bodyPr/>
        <a:lstStyle/>
        <a:p>
          <a:endParaRPr lang="en-US"/>
        </a:p>
      </dgm:t>
    </dgm:pt>
    <dgm:pt modelId="{3B5E227D-5514-46C3-BDC1-CFEEEBFDE957}" type="sibTrans" cxnId="{5596AFE9-A808-4773-B182-5FC512D24431}">
      <dgm:prSet/>
      <dgm:spPr/>
      <dgm:t>
        <a:bodyPr/>
        <a:lstStyle/>
        <a:p>
          <a:endParaRPr lang="en-US"/>
        </a:p>
      </dgm:t>
    </dgm:pt>
    <dgm:pt modelId="{DDE525C1-39B2-4639-BE96-1A02407E4C77}">
      <dgm:prSet/>
      <dgm:spPr/>
      <dgm:t>
        <a:bodyPr/>
        <a:lstStyle/>
        <a:p>
          <a:r>
            <a:rPr lang="en-US" b="0" i="0" baseline="0"/>
            <a:t>• Data contains Null values. You need to treat them using the domain knowledge and your own understanding. </a:t>
          </a:r>
          <a:endParaRPr lang="en-US"/>
        </a:p>
      </dgm:t>
    </dgm:pt>
    <dgm:pt modelId="{FC257CFE-B546-4D4E-BDE5-7E0D79993EA1}" type="parTrans" cxnId="{CF9DA4B5-746D-4CEE-8CBF-9B197D6A42B8}">
      <dgm:prSet/>
      <dgm:spPr/>
      <dgm:t>
        <a:bodyPr/>
        <a:lstStyle/>
        <a:p>
          <a:endParaRPr lang="en-US"/>
        </a:p>
      </dgm:t>
    </dgm:pt>
    <dgm:pt modelId="{BC88251C-7C9D-4CC4-A6FD-A66DEEE8FB2D}" type="sibTrans" cxnId="{CF9DA4B5-746D-4CEE-8CBF-9B197D6A42B8}">
      <dgm:prSet/>
      <dgm:spPr/>
      <dgm:t>
        <a:bodyPr/>
        <a:lstStyle/>
        <a:p>
          <a:endParaRPr lang="en-US"/>
        </a:p>
      </dgm:t>
    </dgm:pt>
    <dgm:pt modelId="{A9BA4578-342E-44AE-81BE-A0CB732722DD}">
      <dgm:prSet/>
      <dgm:spPr/>
      <dgm:t>
        <a:bodyPr/>
        <a:lstStyle/>
        <a:p>
          <a:r>
            <a:rPr lang="en-US" b="0" i="0" baseline="0"/>
            <a:t>• Extensive EDA has to be performed to gain relationships of important variable and price. </a:t>
          </a:r>
          <a:endParaRPr lang="en-US"/>
        </a:p>
      </dgm:t>
    </dgm:pt>
    <dgm:pt modelId="{B8AC50AE-C0A0-4540-9A3D-213122839845}" type="parTrans" cxnId="{2AD92588-9896-4D74-A5F6-367D5FF86CF7}">
      <dgm:prSet/>
      <dgm:spPr/>
      <dgm:t>
        <a:bodyPr/>
        <a:lstStyle/>
        <a:p>
          <a:endParaRPr lang="en-US"/>
        </a:p>
      </dgm:t>
    </dgm:pt>
    <dgm:pt modelId="{2C6E3167-0701-4B19-97D3-ACE4B756307B}" type="sibTrans" cxnId="{2AD92588-9896-4D74-A5F6-367D5FF86CF7}">
      <dgm:prSet/>
      <dgm:spPr/>
      <dgm:t>
        <a:bodyPr/>
        <a:lstStyle/>
        <a:p>
          <a:endParaRPr lang="en-US"/>
        </a:p>
      </dgm:t>
    </dgm:pt>
    <dgm:pt modelId="{F5A2F553-7898-4097-86F6-12DCFEC21C67}">
      <dgm:prSet/>
      <dgm:spPr/>
      <dgm:t>
        <a:bodyPr/>
        <a:lstStyle/>
        <a:p>
          <a:r>
            <a:rPr lang="en-US" b="0" i="0" baseline="0"/>
            <a:t>• Data contains numerical as well as categorical variable. You need to handle them accordingly. </a:t>
          </a:r>
          <a:endParaRPr lang="en-US"/>
        </a:p>
      </dgm:t>
    </dgm:pt>
    <dgm:pt modelId="{B8DD9858-89DC-4C36-A522-799C213DC4B2}" type="parTrans" cxnId="{43D1D2B9-7AD7-4014-959B-BA984E1D9743}">
      <dgm:prSet/>
      <dgm:spPr/>
      <dgm:t>
        <a:bodyPr/>
        <a:lstStyle/>
        <a:p>
          <a:endParaRPr lang="en-US"/>
        </a:p>
      </dgm:t>
    </dgm:pt>
    <dgm:pt modelId="{C82F4971-0AD4-4C26-8A22-5C2277DD1F61}" type="sibTrans" cxnId="{43D1D2B9-7AD7-4014-959B-BA984E1D9743}">
      <dgm:prSet/>
      <dgm:spPr/>
      <dgm:t>
        <a:bodyPr/>
        <a:lstStyle/>
        <a:p>
          <a:endParaRPr lang="en-US"/>
        </a:p>
      </dgm:t>
    </dgm:pt>
    <dgm:pt modelId="{815E03AD-7F89-41B0-88FA-930986164865}">
      <dgm:prSet/>
      <dgm:spPr/>
      <dgm:t>
        <a:bodyPr/>
        <a:lstStyle/>
        <a:p>
          <a:r>
            <a:rPr lang="en-US" b="0" i="0" baseline="0"/>
            <a:t>• You have to build Machine Learning models, apply regularization and determine the optimal values of Hyper Parameters. </a:t>
          </a:r>
          <a:endParaRPr lang="en-US"/>
        </a:p>
      </dgm:t>
    </dgm:pt>
    <dgm:pt modelId="{299A80FB-AFF2-42B3-8A71-2473401C9893}" type="parTrans" cxnId="{74432A8B-491E-4C0A-989F-58DD5E50262E}">
      <dgm:prSet/>
      <dgm:spPr/>
      <dgm:t>
        <a:bodyPr/>
        <a:lstStyle/>
        <a:p>
          <a:endParaRPr lang="en-US"/>
        </a:p>
      </dgm:t>
    </dgm:pt>
    <dgm:pt modelId="{24FC0111-D89D-4132-8929-751F707690B3}" type="sibTrans" cxnId="{74432A8B-491E-4C0A-989F-58DD5E50262E}">
      <dgm:prSet/>
      <dgm:spPr/>
      <dgm:t>
        <a:bodyPr/>
        <a:lstStyle/>
        <a:p>
          <a:endParaRPr lang="en-US"/>
        </a:p>
      </dgm:t>
    </dgm:pt>
    <dgm:pt modelId="{1676E9B7-D413-4C28-99E5-2A301D9DA068}">
      <dgm:prSet/>
      <dgm:spPr/>
      <dgm:t>
        <a:bodyPr/>
        <a:lstStyle/>
        <a:p>
          <a:r>
            <a:rPr lang="en-US" b="0" i="0" baseline="0"/>
            <a:t>• You need to find important features which affect the price positively or negatively. </a:t>
          </a:r>
          <a:endParaRPr lang="en-US"/>
        </a:p>
      </dgm:t>
    </dgm:pt>
    <dgm:pt modelId="{777C9A9E-3065-4A4A-9DEC-7CE20E8E89A6}" type="parTrans" cxnId="{F696CD60-2046-4AAF-87D1-0D340BA1A7B1}">
      <dgm:prSet/>
      <dgm:spPr/>
      <dgm:t>
        <a:bodyPr/>
        <a:lstStyle/>
        <a:p>
          <a:endParaRPr lang="en-US"/>
        </a:p>
      </dgm:t>
    </dgm:pt>
    <dgm:pt modelId="{7DEEAC3C-AEAC-45CA-997B-9765F00EA6F2}" type="sibTrans" cxnId="{F696CD60-2046-4AAF-87D1-0D340BA1A7B1}">
      <dgm:prSet/>
      <dgm:spPr/>
      <dgm:t>
        <a:bodyPr/>
        <a:lstStyle/>
        <a:p>
          <a:endParaRPr lang="en-US"/>
        </a:p>
      </dgm:t>
    </dgm:pt>
    <dgm:pt modelId="{B23C85B6-FE38-4820-89B5-34D5E6C10DD5}">
      <dgm:prSet/>
      <dgm:spPr/>
      <dgm:t>
        <a:bodyPr/>
        <a:lstStyle/>
        <a:p>
          <a:r>
            <a:rPr lang="en-US" b="0" i="0" baseline="0"/>
            <a:t>• Two datasets are being provided to you (test.csv, train.csv). You will train on train.csv dataset and predict on test.csv file. </a:t>
          </a:r>
          <a:endParaRPr lang="en-US"/>
        </a:p>
      </dgm:t>
    </dgm:pt>
    <dgm:pt modelId="{E6E3A161-E17D-4467-B850-2F010D012A98}" type="parTrans" cxnId="{E806C545-04E9-4583-90D3-8EC983C8BB46}">
      <dgm:prSet/>
      <dgm:spPr/>
      <dgm:t>
        <a:bodyPr/>
        <a:lstStyle/>
        <a:p>
          <a:endParaRPr lang="en-US"/>
        </a:p>
      </dgm:t>
    </dgm:pt>
    <dgm:pt modelId="{E250DAD6-DCDC-49DD-A4E6-CD0B875304EF}" type="sibTrans" cxnId="{E806C545-04E9-4583-90D3-8EC983C8BB46}">
      <dgm:prSet/>
      <dgm:spPr/>
      <dgm:t>
        <a:bodyPr/>
        <a:lstStyle/>
        <a:p>
          <a:endParaRPr lang="en-US"/>
        </a:p>
      </dgm:t>
    </dgm:pt>
    <dgm:pt modelId="{61C84FC5-736A-4090-9251-A58C0E507B3B}" type="pres">
      <dgm:prSet presAssocID="{08B9EAFA-9DCA-47DF-8BDC-601F26375F3F}" presName="diagram" presStyleCnt="0">
        <dgm:presLayoutVars>
          <dgm:dir/>
          <dgm:resizeHandles val="exact"/>
        </dgm:presLayoutVars>
      </dgm:prSet>
      <dgm:spPr/>
    </dgm:pt>
    <dgm:pt modelId="{BBDBBD31-1118-4EE6-A97C-1132D9022353}" type="pres">
      <dgm:prSet presAssocID="{0BDC3058-11E5-4631-A7B1-F220A1FE0771}" presName="node" presStyleLbl="node1" presStyleIdx="0" presStyleCnt="7">
        <dgm:presLayoutVars>
          <dgm:bulletEnabled val="1"/>
        </dgm:presLayoutVars>
      </dgm:prSet>
      <dgm:spPr/>
    </dgm:pt>
    <dgm:pt modelId="{54E70EF8-D7E8-4D4A-BC94-51CB1BB0336F}" type="pres">
      <dgm:prSet presAssocID="{3B5E227D-5514-46C3-BDC1-CFEEEBFDE957}" presName="sibTrans" presStyleCnt="0"/>
      <dgm:spPr/>
    </dgm:pt>
    <dgm:pt modelId="{22A79D9A-ECCC-414D-91CA-C2642CF6D4BF}" type="pres">
      <dgm:prSet presAssocID="{DDE525C1-39B2-4639-BE96-1A02407E4C77}" presName="node" presStyleLbl="node1" presStyleIdx="1" presStyleCnt="7">
        <dgm:presLayoutVars>
          <dgm:bulletEnabled val="1"/>
        </dgm:presLayoutVars>
      </dgm:prSet>
      <dgm:spPr/>
    </dgm:pt>
    <dgm:pt modelId="{3FFF3E2F-3F70-4926-A7ED-3DC66F6F51F3}" type="pres">
      <dgm:prSet presAssocID="{BC88251C-7C9D-4CC4-A6FD-A66DEEE8FB2D}" presName="sibTrans" presStyleCnt="0"/>
      <dgm:spPr/>
    </dgm:pt>
    <dgm:pt modelId="{DDAEBA29-9C38-46FC-9677-F754CA83CEE8}" type="pres">
      <dgm:prSet presAssocID="{A9BA4578-342E-44AE-81BE-A0CB732722DD}" presName="node" presStyleLbl="node1" presStyleIdx="2" presStyleCnt="7">
        <dgm:presLayoutVars>
          <dgm:bulletEnabled val="1"/>
        </dgm:presLayoutVars>
      </dgm:prSet>
      <dgm:spPr/>
    </dgm:pt>
    <dgm:pt modelId="{E129116A-FEAE-4046-A72F-55DCDB8BC02A}" type="pres">
      <dgm:prSet presAssocID="{2C6E3167-0701-4B19-97D3-ACE4B756307B}" presName="sibTrans" presStyleCnt="0"/>
      <dgm:spPr/>
    </dgm:pt>
    <dgm:pt modelId="{7B1D87AA-875F-4614-8F53-4DC73D8C71AE}" type="pres">
      <dgm:prSet presAssocID="{F5A2F553-7898-4097-86F6-12DCFEC21C67}" presName="node" presStyleLbl="node1" presStyleIdx="3" presStyleCnt="7">
        <dgm:presLayoutVars>
          <dgm:bulletEnabled val="1"/>
        </dgm:presLayoutVars>
      </dgm:prSet>
      <dgm:spPr/>
    </dgm:pt>
    <dgm:pt modelId="{D0162C60-216C-42BA-BEFB-C73A34D6166D}" type="pres">
      <dgm:prSet presAssocID="{C82F4971-0AD4-4C26-8A22-5C2277DD1F61}" presName="sibTrans" presStyleCnt="0"/>
      <dgm:spPr/>
    </dgm:pt>
    <dgm:pt modelId="{216F920A-98F6-4C74-81CC-1F60CEBE4F05}" type="pres">
      <dgm:prSet presAssocID="{815E03AD-7F89-41B0-88FA-930986164865}" presName="node" presStyleLbl="node1" presStyleIdx="4" presStyleCnt="7">
        <dgm:presLayoutVars>
          <dgm:bulletEnabled val="1"/>
        </dgm:presLayoutVars>
      </dgm:prSet>
      <dgm:spPr/>
    </dgm:pt>
    <dgm:pt modelId="{EDF00CE5-13FC-4C80-8C03-775933E46742}" type="pres">
      <dgm:prSet presAssocID="{24FC0111-D89D-4132-8929-751F707690B3}" presName="sibTrans" presStyleCnt="0"/>
      <dgm:spPr/>
    </dgm:pt>
    <dgm:pt modelId="{C17E3F1D-11C4-4BC8-A16C-F5A1AF55902C}" type="pres">
      <dgm:prSet presAssocID="{1676E9B7-D413-4C28-99E5-2A301D9DA068}" presName="node" presStyleLbl="node1" presStyleIdx="5" presStyleCnt="7">
        <dgm:presLayoutVars>
          <dgm:bulletEnabled val="1"/>
        </dgm:presLayoutVars>
      </dgm:prSet>
      <dgm:spPr/>
    </dgm:pt>
    <dgm:pt modelId="{0165E005-1C8E-4BD5-BD05-A7F182EEB783}" type="pres">
      <dgm:prSet presAssocID="{7DEEAC3C-AEAC-45CA-997B-9765F00EA6F2}" presName="sibTrans" presStyleCnt="0"/>
      <dgm:spPr/>
    </dgm:pt>
    <dgm:pt modelId="{7CB2AAA0-688A-4F06-99AD-D1ED932477FE}" type="pres">
      <dgm:prSet presAssocID="{B23C85B6-FE38-4820-89B5-34D5E6C10DD5}" presName="node" presStyleLbl="node1" presStyleIdx="6" presStyleCnt="7">
        <dgm:presLayoutVars>
          <dgm:bulletEnabled val="1"/>
        </dgm:presLayoutVars>
      </dgm:prSet>
      <dgm:spPr/>
    </dgm:pt>
  </dgm:ptLst>
  <dgm:cxnLst>
    <dgm:cxn modelId="{CF488A0D-0A4F-42A1-8492-51447773A04D}" type="presOf" srcId="{08B9EAFA-9DCA-47DF-8BDC-601F26375F3F}" destId="{61C84FC5-736A-4090-9251-A58C0E507B3B}" srcOrd="0" destOrd="0" presId="urn:microsoft.com/office/officeart/2005/8/layout/default"/>
    <dgm:cxn modelId="{B5863110-A8B9-4714-9A70-F41497524A54}" type="presOf" srcId="{A9BA4578-342E-44AE-81BE-A0CB732722DD}" destId="{DDAEBA29-9C38-46FC-9677-F754CA83CEE8}" srcOrd="0" destOrd="0" presId="urn:microsoft.com/office/officeart/2005/8/layout/default"/>
    <dgm:cxn modelId="{6B00405F-B229-48F2-8CB3-D790FF8903E5}" type="presOf" srcId="{F5A2F553-7898-4097-86F6-12DCFEC21C67}" destId="{7B1D87AA-875F-4614-8F53-4DC73D8C71AE}" srcOrd="0" destOrd="0" presId="urn:microsoft.com/office/officeart/2005/8/layout/default"/>
    <dgm:cxn modelId="{F696CD60-2046-4AAF-87D1-0D340BA1A7B1}" srcId="{08B9EAFA-9DCA-47DF-8BDC-601F26375F3F}" destId="{1676E9B7-D413-4C28-99E5-2A301D9DA068}" srcOrd="5" destOrd="0" parTransId="{777C9A9E-3065-4A4A-9DEC-7CE20E8E89A6}" sibTransId="{7DEEAC3C-AEAC-45CA-997B-9765F00EA6F2}"/>
    <dgm:cxn modelId="{E806C545-04E9-4583-90D3-8EC983C8BB46}" srcId="{08B9EAFA-9DCA-47DF-8BDC-601F26375F3F}" destId="{B23C85B6-FE38-4820-89B5-34D5E6C10DD5}" srcOrd="6" destOrd="0" parTransId="{E6E3A161-E17D-4467-B850-2F010D012A98}" sibTransId="{E250DAD6-DCDC-49DD-A4E6-CD0B875304EF}"/>
    <dgm:cxn modelId="{8374744D-E1BC-4B3F-B10A-44A89ADA27A1}" type="presOf" srcId="{DDE525C1-39B2-4639-BE96-1A02407E4C77}" destId="{22A79D9A-ECCC-414D-91CA-C2642CF6D4BF}" srcOrd="0" destOrd="0" presId="urn:microsoft.com/office/officeart/2005/8/layout/default"/>
    <dgm:cxn modelId="{2AD92588-9896-4D74-A5F6-367D5FF86CF7}" srcId="{08B9EAFA-9DCA-47DF-8BDC-601F26375F3F}" destId="{A9BA4578-342E-44AE-81BE-A0CB732722DD}" srcOrd="2" destOrd="0" parTransId="{B8AC50AE-C0A0-4540-9A3D-213122839845}" sibTransId="{2C6E3167-0701-4B19-97D3-ACE4B756307B}"/>
    <dgm:cxn modelId="{74432A8B-491E-4C0A-989F-58DD5E50262E}" srcId="{08B9EAFA-9DCA-47DF-8BDC-601F26375F3F}" destId="{815E03AD-7F89-41B0-88FA-930986164865}" srcOrd="4" destOrd="0" parTransId="{299A80FB-AFF2-42B3-8A71-2473401C9893}" sibTransId="{24FC0111-D89D-4132-8929-751F707690B3}"/>
    <dgm:cxn modelId="{989693A8-E063-4946-92FB-FE7A2BAD3E14}" type="presOf" srcId="{B23C85B6-FE38-4820-89B5-34D5E6C10DD5}" destId="{7CB2AAA0-688A-4F06-99AD-D1ED932477FE}" srcOrd="0" destOrd="0" presId="urn:microsoft.com/office/officeart/2005/8/layout/default"/>
    <dgm:cxn modelId="{FFD041AB-31F2-428D-BD28-E73F8A351E2C}" type="presOf" srcId="{1676E9B7-D413-4C28-99E5-2A301D9DA068}" destId="{C17E3F1D-11C4-4BC8-A16C-F5A1AF55902C}" srcOrd="0" destOrd="0" presId="urn:microsoft.com/office/officeart/2005/8/layout/default"/>
    <dgm:cxn modelId="{CF9DA4B5-746D-4CEE-8CBF-9B197D6A42B8}" srcId="{08B9EAFA-9DCA-47DF-8BDC-601F26375F3F}" destId="{DDE525C1-39B2-4639-BE96-1A02407E4C77}" srcOrd="1" destOrd="0" parTransId="{FC257CFE-B546-4D4E-BDE5-7E0D79993EA1}" sibTransId="{BC88251C-7C9D-4CC4-A6FD-A66DEEE8FB2D}"/>
    <dgm:cxn modelId="{43D1D2B9-7AD7-4014-959B-BA984E1D9743}" srcId="{08B9EAFA-9DCA-47DF-8BDC-601F26375F3F}" destId="{F5A2F553-7898-4097-86F6-12DCFEC21C67}" srcOrd="3" destOrd="0" parTransId="{B8DD9858-89DC-4C36-A522-799C213DC4B2}" sibTransId="{C82F4971-0AD4-4C26-8A22-5C2277DD1F61}"/>
    <dgm:cxn modelId="{1C1AAAE7-2EA9-4882-A17B-AAEAE712D7A1}" type="presOf" srcId="{0BDC3058-11E5-4631-A7B1-F220A1FE0771}" destId="{BBDBBD31-1118-4EE6-A97C-1132D9022353}" srcOrd="0" destOrd="0" presId="urn:microsoft.com/office/officeart/2005/8/layout/default"/>
    <dgm:cxn modelId="{5596AFE9-A808-4773-B182-5FC512D24431}" srcId="{08B9EAFA-9DCA-47DF-8BDC-601F26375F3F}" destId="{0BDC3058-11E5-4631-A7B1-F220A1FE0771}" srcOrd="0" destOrd="0" parTransId="{F3060692-3BD4-4E4C-B1EF-25D16D9C07DD}" sibTransId="{3B5E227D-5514-46C3-BDC1-CFEEEBFDE957}"/>
    <dgm:cxn modelId="{52D4D3EA-1B42-4F31-901D-61857474CFD4}" type="presOf" srcId="{815E03AD-7F89-41B0-88FA-930986164865}" destId="{216F920A-98F6-4C74-81CC-1F60CEBE4F05}" srcOrd="0" destOrd="0" presId="urn:microsoft.com/office/officeart/2005/8/layout/default"/>
    <dgm:cxn modelId="{940B5F38-2BE7-4DB9-903E-901E94B5A001}" type="presParOf" srcId="{61C84FC5-736A-4090-9251-A58C0E507B3B}" destId="{BBDBBD31-1118-4EE6-A97C-1132D9022353}" srcOrd="0" destOrd="0" presId="urn:microsoft.com/office/officeart/2005/8/layout/default"/>
    <dgm:cxn modelId="{9500F428-C4B3-494A-B31C-9490B7518C62}" type="presParOf" srcId="{61C84FC5-736A-4090-9251-A58C0E507B3B}" destId="{54E70EF8-D7E8-4D4A-BC94-51CB1BB0336F}" srcOrd="1" destOrd="0" presId="urn:microsoft.com/office/officeart/2005/8/layout/default"/>
    <dgm:cxn modelId="{78493467-C645-439B-9D00-C1AED308365B}" type="presParOf" srcId="{61C84FC5-736A-4090-9251-A58C0E507B3B}" destId="{22A79D9A-ECCC-414D-91CA-C2642CF6D4BF}" srcOrd="2" destOrd="0" presId="urn:microsoft.com/office/officeart/2005/8/layout/default"/>
    <dgm:cxn modelId="{47AF1CC9-EF26-42C2-A6A1-1F0AC9C33C49}" type="presParOf" srcId="{61C84FC5-736A-4090-9251-A58C0E507B3B}" destId="{3FFF3E2F-3F70-4926-A7ED-3DC66F6F51F3}" srcOrd="3" destOrd="0" presId="urn:microsoft.com/office/officeart/2005/8/layout/default"/>
    <dgm:cxn modelId="{2022C7A5-F0D4-4177-8D79-400D946C0C85}" type="presParOf" srcId="{61C84FC5-736A-4090-9251-A58C0E507B3B}" destId="{DDAEBA29-9C38-46FC-9677-F754CA83CEE8}" srcOrd="4" destOrd="0" presId="urn:microsoft.com/office/officeart/2005/8/layout/default"/>
    <dgm:cxn modelId="{42F51895-ECD6-4370-AABD-238CDE3A5810}" type="presParOf" srcId="{61C84FC5-736A-4090-9251-A58C0E507B3B}" destId="{E129116A-FEAE-4046-A72F-55DCDB8BC02A}" srcOrd="5" destOrd="0" presId="urn:microsoft.com/office/officeart/2005/8/layout/default"/>
    <dgm:cxn modelId="{CFD3C556-B3C1-4360-BD47-7C32BBDD4B14}" type="presParOf" srcId="{61C84FC5-736A-4090-9251-A58C0E507B3B}" destId="{7B1D87AA-875F-4614-8F53-4DC73D8C71AE}" srcOrd="6" destOrd="0" presId="urn:microsoft.com/office/officeart/2005/8/layout/default"/>
    <dgm:cxn modelId="{411FDD4C-E3B7-44EA-B5D6-13639AAAC055}" type="presParOf" srcId="{61C84FC5-736A-4090-9251-A58C0E507B3B}" destId="{D0162C60-216C-42BA-BEFB-C73A34D6166D}" srcOrd="7" destOrd="0" presId="urn:microsoft.com/office/officeart/2005/8/layout/default"/>
    <dgm:cxn modelId="{4A869713-5DA0-4252-AD5F-EE41236C4F4A}" type="presParOf" srcId="{61C84FC5-736A-4090-9251-A58C0E507B3B}" destId="{216F920A-98F6-4C74-81CC-1F60CEBE4F05}" srcOrd="8" destOrd="0" presId="urn:microsoft.com/office/officeart/2005/8/layout/default"/>
    <dgm:cxn modelId="{6BB0F745-141C-424D-8606-0D3CEDC751E7}" type="presParOf" srcId="{61C84FC5-736A-4090-9251-A58C0E507B3B}" destId="{EDF00CE5-13FC-4C80-8C03-775933E46742}" srcOrd="9" destOrd="0" presId="urn:microsoft.com/office/officeart/2005/8/layout/default"/>
    <dgm:cxn modelId="{1CF2EE23-246C-41DF-9110-B9A3E9027007}" type="presParOf" srcId="{61C84FC5-736A-4090-9251-A58C0E507B3B}" destId="{C17E3F1D-11C4-4BC8-A16C-F5A1AF55902C}" srcOrd="10" destOrd="0" presId="urn:microsoft.com/office/officeart/2005/8/layout/default"/>
    <dgm:cxn modelId="{82BE40D5-9BEB-4D13-B668-A6B59ADD9777}" type="presParOf" srcId="{61C84FC5-736A-4090-9251-A58C0E507B3B}" destId="{0165E005-1C8E-4BD5-BD05-A7F182EEB783}" srcOrd="11" destOrd="0" presId="urn:microsoft.com/office/officeart/2005/8/layout/default"/>
    <dgm:cxn modelId="{83A2D06B-B2A4-468D-BBBC-A91B2EC0FCE2}" type="presParOf" srcId="{61C84FC5-736A-4090-9251-A58C0E507B3B}" destId="{7CB2AAA0-688A-4F06-99AD-D1ED932477FE}"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9CDFEC-F3C6-4994-B680-B2976638C1A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AAE00B8-D434-4B68-B09C-FE134088F32E}">
      <dgm:prSet/>
      <dgm:spPr/>
      <dgm:t>
        <a:bodyPr/>
        <a:lstStyle/>
        <a:p>
          <a:r>
            <a:rPr lang="en-US" b="0" i="0" baseline="0" dirty="0"/>
            <a:t>A US-based housing company named </a:t>
          </a:r>
          <a:r>
            <a:rPr lang="en-US" b="1" i="0" baseline="0" dirty="0"/>
            <a:t>Surprise Housing </a:t>
          </a:r>
          <a:r>
            <a:rPr lang="en-US" b="0" i="0" baseline="0" dirty="0"/>
            <a:t>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endParaRPr lang="en-US" dirty="0"/>
        </a:p>
      </dgm:t>
    </dgm:pt>
    <dgm:pt modelId="{1F22215A-D5EB-499A-A52D-A42256A29796}" type="parTrans" cxnId="{E569BADE-9E79-4879-B4C0-93101AC33139}">
      <dgm:prSet/>
      <dgm:spPr/>
      <dgm:t>
        <a:bodyPr/>
        <a:lstStyle/>
        <a:p>
          <a:endParaRPr lang="en-US"/>
        </a:p>
      </dgm:t>
    </dgm:pt>
    <dgm:pt modelId="{E0F3A274-831A-40A2-9A1F-A1E84BD5A0B4}" type="sibTrans" cxnId="{E569BADE-9E79-4879-B4C0-93101AC33139}">
      <dgm:prSet/>
      <dgm:spPr/>
      <dgm:t>
        <a:bodyPr/>
        <a:lstStyle/>
        <a:p>
          <a:endParaRPr lang="en-US"/>
        </a:p>
      </dgm:t>
    </dgm:pt>
    <dgm:pt modelId="{BDE52F5D-288B-4CB2-BDFE-D3EABB598647}">
      <dgm:prSet custT="1"/>
      <dgm:spPr/>
      <dgm:t>
        <a:bodyPr/>
        <a:lstStyle/>
        <a:p>
          <a:r>
            <a:rPr lang="en-US" sz="1400" b="0" i="0" baseline="0" dirty="0"/>
            <a:t>The company is looking at prospective properties to buy houses to enter the market. You are required to build a model using Machine Learning in order to predict the actual value of the </a:t>
          </a:r>
          <a:r>
            <a:rPr lang="en-US" sz="1800" b="0" i="0" baseline="0" dirty="0"/>
            <a:t>prospective</a:t>
          </a:r>
          <a:r>
            <a:rPr lang="en-US" sz="1400" b="0" i="0" baseline="0" dirty="0"/>
            <a:t> properties and decide whether to invest in them or not. For this company wants to know: </a:t>
          </a:r>
          <a:endParaRPr lang="en-US" sz="1400" dirty="0"/>
        </a:p>
      </dgm:t>
    </dgm:pt>
    <dgm:pt modelId="{877E4EFF-C6FA-4ABE-ABB3-735B5EE3DD94}" type="parTrans" cxnId="{DD4259A5-98EE-4A55-8B62-642A667943C5}">
      <dgm:prSet/>
      <dgm:spPr/>
      <dgm:t>
        <a:bodyPr/>
        <a:lstStyle/>
        <a:p>
          <a:endParaRPr lang="en-US"/>
        </a:p>
      </dgm:t>
    </dgm:pt>
    <dgm:pt modelId="{1249B0CD-E3CF-4317-927E-81EE23FE16EE}" type="sibTrans" cxnId="{DD4259A5-98EE-4A55-8B62-642A667943C5}">
      <dgm:prSet/>
      <dgm:spPr/>
      <dgm:t>
        <a:bodyPr/>
        <a:lstStyle/>
        <a:p>
          <a:endParaRPr lang="en-US"/>
        </a:p>
      </dgm:t>
    </dgm:pt>
    <dgm:pt modelId="{B9B12063-AA76-406E-8B58-452B599EBD3E}">
      <dgm:prSet/>
      <dgm:spPr/>
      <dgm:t>
        <a:bodyPr/>
        <a:lstStyle/>
        <a:p>
          <a:r>
            <a:rPr lang="en-US" b="0" i="0" baseline="0"/>
            <a:t>• Which variables are important to predict the price of variable? </a:t>
          </a:r>
          <a:endParaRPr lang="en-US"/>
        </a:p>
      </dgm:t>
    </dgm:pt>
    <dgm:pt modelId="{15E95786-56B4-45F2-8A0C-BE0FEF8A0332}" type="parTrans" cxnId="{0FF6A01C-46CE-4AE4-9C63-C1405769F58A}">
      <dgm:prSet/>
      <dgm:spPr/>
      <dgm:t>
        <a:bodyPr/>
        <a:lstStyle/>
        <a:p>
          <a:endParaRPr lang="en-US"/>
        </a:p>
      </dgm:t>
    </dgm:pt>
    <dgm:pt modelId="{026B7047-0FBC-4BF0-B0B2-0528DB0C9990}" type="sibTrans" cxnId="{0FF6A01C-46CE-4AE4-9C63-C1405769F58A}">
      <dgm:prSet/>
      <dgm:spPr/>
      <dgm:t>
        <a:bodyPr/>
        <a:lstStyle/>
        <a:p>
          <a:endParaRPr lang="en-US"/>
        </a:p>
      </dgm:t>
    </dgm:pt>
    <dgm:pt modelId="{40610699-7363-4EF6-A0D1-CEBCA9E18DED}">
      <dgm:prSet/>
      <dgm:spPr/>
      <dgm:t>
        <a:bodyPr/>
        <a:lstStyle/>
        <a:p>
          <a:r>
            <a:rPr lang="en-US" b="0" i="0" baseline="0"/>
            <a:t>• How do these variables describe the price of the house? </a:t>
          </a:r>
          <a:endParaRPr lang="en-US"/>
        </a:p>
      </dgm:t>
    </dgm:pt>
    <dgm:pt modelId="{DD36399E-D037-4038-A583-7EBC336ED24C}" type="parTrans" cxnId="{A6643125-A9A7-4B36-B208-620D04ECBEDD}">
      <dgm:prSet/>
      <dgm:spPr/>
      <dgm:t>
        <a:bodyPr/>
        <a:lstStyle/>
        <a:p>
          <a:endParaRPr lang="en-US"/>
        </a:p>
      </dgm:t>
    </dgm:pt>
    <dgm:pt modelId="{A156864D-FD5B-43D5-A383-2F3AB1DA7247}" type="sibTrans" cxnId="{A6643125-A9A7-4B36-B208-620D04ECBEDD}">
      <dgm:prSet/>
      <dgm:spPr/>
      <dgm:t>
        <a:bodyPr/>
        <a:lstStyle/>
        <a:p>
          <a:endParaRPr lang="en-US"/>
        </a:p>
      </dgm:t>
    </dgm:pt>
    <dgm:pt modelId="{E8EB18D1-18E7-4D88-B6F7-AF6AA5F56034}" type="pres">
      <dgm:prSet presAssocID="{FB9CDFEC-F3C6-4994-B680-B2976638C1A2}" presName="linear" presStyleCnt="0">
        <dgm:presLayoutVars>
          <dgm:animLvl val="lvl"/>
          <dgm:resizeHandles val="exact"/>
        </dgm:presLayoutVars>
      </dgm:prSet>
      <dgm:spPr/>
    </dgm:pt>
    <dgm:pt modelId="{173C18C2-A0B3-4672-960E-89E129776307}" type="pres">
      <dgm:prSet presAssocID="{AAAE00B8-D434-4B68-B09C-FE134088F32E}" presName="parentText" presStyleLbl="node1" presStyleIdx="0" presStyleCnt="4">
        <dgm:presLayoutVars>
          <dgm:chMax val="0"/>
          <dgm:bulletEnabled val="1"/>
        </dgm:presLayoutVars>
      </dgm:prSet>
      <dgm:spPr/>
    </dgm:pt>
    <dgm:pt modelId="{3F27914F-D18E-476C-B8D7-A7134614F86C}" type="pres">
      <dgm:prSet presAssocID="{E0F3A274-831A-40A2-9A1F-A1E84BD5A0B4}" presName="spacer" presStyleCnt="0"/>
      <dgm:spPr/>
    </dgm:pt>
    <dgm:pt modelId="{4E687128-FC71-4E00-A4F9-FAAC6695E7AA}" type="pres">
      <dgm:prSet presAssocID="{BDE52F5D-288B-4CB2-BDFE-D3EABB598647}" presName="parentText" presStyleLbl="node1" presStyleIdx="1" presStyleCnt="4">
        <dgm:presLayoutVars>
          <dgm:chMax val="0"/>
          <dgm:bulletEnabled val="1"/>
        </dgm:presLayoutVars>
      </dgm:prSet>
      <dgm:spPr/>
    </dgm:pt>
    <dgm:pt modelId="{0F809166-73E5-48D2-A097-066BE6B9FB73}" type="pres">
      <dgm:prSet presAssocID="{1249B0CD-E3CF-4317-927E-81EE23FE16EE}" presName="spacer" presStyleCnt="0"/>
      <dgm:spPr/>
    </dgm:pt>
    <dgm:pt modelId="{6B2A7C15-3AF0-4DF6-8BC6-8B87D0877A96}" type="pres">
      <dgm:prSet presAssocID="{B9B12063-AA76-406E-8B58-452B599EBD3E}" presName="parentText" presStyleLbl="node1" presStyleIdx="2" presStyleCnt="4" custLinFactNeighborX="27" custLinFactNeighborY="-61339">
        <dgm:presLayoutVars>
          <dgm:chMax val="0"/>
          <dgm:bulletEnabled val="1"/>
        </dgm:presLayoutVars>
      </dgm:prSet>
      <dgm:spPr/>
    </dgm:pt>
    <dgm:pt modelId="{FB7FB8D7-7A4D-46CF-A6A6-B5A8F3E0BF08}" type="pres">
      <dgm:prSet presAssocID="{026B7047-0FBC-4BF0-B0B2-0528DB0C9990}" presName="spacer" presStyleCnt="0"/>
      <dgm:spPr/>
    </dgm:pt>
    <dgm:pt modelId="{B3EE0A00-893C-481B-A281-4D8ED7A21B62}" type="pres">
      <dgm:prSet presAssocID="{40610699-7363-4EF6-A0D1-CEBCA9E18DED}" presName="parentText" presStyleLbl="node1" presStyleIdx="3" presStyleCnt="4">
        <dgm:presLayoutVars>
          <dgm:chMax val="0"/>
          <dgm:bulletEnabled val="1"/>
        </dgm:presLayoutVars>
      </dgm:prSet>
      <dgm:spPr/>
    </dgm:pt>
  </dgm:ptLst>
  <dgm:cxnLst>
    <dgm:cxn modelId="{84697F0E-3CF9-462E-BC79-7DE5E28A7CC4}" type="presOf" srcId="{BDE52F5D-288B-4CB2-BDFE-D3EABB598647}" destId="{4E687128-FC71-4E00-A4F9-FAAC6695E7AA}" srcOrd="0" destOrd="0" presId="urn:microsoft.com/office/officeart/2005/8/layout/vList2"/>
    <dgm:cxn modelId="{0FF6A01C-46CE-4AE4-9C63-C1405769F58A}" srcId="{FB9CDFEC-F3C6-4994-B680-B2976638C1A2}" destId="{B9B12063-AA76-406E-8B58-452B599EBD3E}" srcOrd="2" destOrd="0" parTransId="{15E95786-56B4-45F2-8A0C-BE0FEF8A0332}" sibTransId="{026B7047-0FBC-4BF0-B0B2-0528DB0C9990}"/>
    <dgm:cxn modelId="{A6643125-A9A7-4B36-B208-620D04ECBEDD}" srcId="{FB9CDFEC-F3C6-4994-B680-B2976638C1A2}" destId="{40610699-7363-4EF6-A0D1-CEBCA9E18DED}" srcOrd="3" destOrd="0" parTransId="{DD36399E-D037-4038-A583-7EBC336ED24C}" sibTransId="{A156864D-FD5B-43D5-A383-2F3AB1DA7247}"/>
    <dgm:cxn modelId="{FD26FC38-3C36-41FB-85A5-874A4BBCBF6C}" type="presOf" srcId="{B9B12063-AA76-406E-8B58-452B599EBD3E}" destId="{6B2A7C15-3AF0-4DF6-8BC6-8B87D0877A96}" srcOrd="0" destOrd="0" presId="urn:microsoft.com/office/officeart/2005/8/layout/vList2"/>
    <dgm:cxn modelId="{9DC01989-A6B5-4E9F-AA27-A5E940841898}" type="presOf" srcId="{40610699-7363-4EF6-A0D1-CEBCA9E18DED}" destId="{B3EE0A00-893C-481B-A281-4D8ED7A21B62}" srcOrd="0" destOrd="0" presId="urn:microsoft.com/office/officeart/2005/8/layout/vList2"/>
    <dgm:cxn modelId="{DD4259A5-98EE-4A55-8B62-642A667943C5}" srcId="{FB9CDFEC-F3C6-4994-B680-B2976638C1A2}" destId="{BDE52F5D-288B-4CB2-BDFE-D3EABB598647}" srcOrd="1" destOrd="0" parTransId="{877E4EFF-C6FA-4ABE-ABB3-735B5EE3DD94}" sibTransId="{1249B0CD-E3CF-4317-927E-81EE23FE16EE}"/>
    <dgm:cxn modelId="{0742BBD3-6C26-4D1F-966C-9F54457A9C34}" type="presOf" srcId="{FB9CDFEC-F3C6-4994-B680-B2976638C1A2}" destId="{E8EB18D1-18E7-4D88-B6F7-AF6AA5F56034}" srcOrd="0" destOrd="0" presId="urn:microsoft.com/office/officeart/2005/8/layout/vList2"/>
    <dgm:cxn modelId="{9B1D16D8-9924-4FB5-A6D2-5C00E32317E4}" type="presOf" srcId="{AAAE00B8-D434-4B68-B09C-FE134088F32E}" destId="{173C18C2-A0B3-4672-960E-89E129776307}" srcOrd="0" destOrd="0" presId="urn:microsoft.com/office/officeart/2005/8/layout/vList2"/>
    <dgm:cxn modelId="{E569BADE-9E79-4879-B4C0-93101AC33139}" srcId="{FB9CDFEC-F3C6-4994-B680-B2976638C1A2}" destId="{AAAE00B8-D434-4B68-B09C-FE134088F32E}" srcOrd="0" destOrd="0" parTransId="{1F22215A-D5EB-499A-A52D-A42256A29796}" sibTransId="{E0F3A274-831A-40A2-9A1F-A1E84BD5A0B4}"/>
    <dgm:cxn modelId="{A3A3A829-E4FA-429C-B062-31962CD10DCB}" type="presParOf" srcId="{E8EB18D1-18E7-4D88-B6F7-AF6AA5F56034}" destId="{173C18C2-A0B3-4672-960E-89E129776307}" srcOrd="0" destOrd="0" presId="urn:microsoft.com/office/officeart/2005/8/layout/vList2"/>
    <dgm:cxn modelId="{604AC787-25B6-451A-A72A-5763FB232B3F}" type="presParOf" srcId="{E8EB18D1-18E7-4D88-B6F7-AF6AA5F56034}" destId="{3F27914F-D18E-476C-B8D7-A7134614F86C}" srcOrd="1" destOrd="0" presId="urn:microsoft.com/office/officeart/2005/8/layout/vList2"/>
    <dgm:cxn modelId="{58F63648-5EB9-4093-8C4B-1BF1FB4E1970}" type="presParOf" srcId="{E8EB18D1-18E7-4D88-B6F7-AF6AA5F56034}" destId="{4E687128-FC71-4E00-A4F9-FAAC6695E7AA}" srcOrd="2" destOrd="0" presId="urn:microsoft.com/office/officeart/2005/8/layout/vList2"/>
    <dgm:cxn modelId="{4518A88E-37B4-41F9-9BC3-7CC6030F6E44}" type="presParOf" srcId="{E8EB18D1-18E7-4D88-B6F7-AF6AA5F56034}" destId="{0F809166-73E5-48D2-A097-066BE6B9FB73}" srcOrd="3" destOrd="0" presId="urn:microsoft.com/office/officeart/2005/8/layout/vList2"/>
    <dgm:cxn modelId="{690FD266-3958-47D1-BA57-A5B2A9FE2D12}" type="presParOf" srcId="{E8EB18D1-18E7-4D88-B6F7-AF6AA5F56034}" destId="{6B2A7C15-3AF0-4DF6-8BC6-8B87D0877A96}" srcOrd="4" destOrd="0" presId="urn:microsoft.com/office/officeart/2005/8/layout/vList2"/>
    <dgm:cxn modelId="{4C52AEE4-3D55-4574-8659-FC4DCA43100C}" type="presParOf" srcId="{E8EB18D1-18E7-4D88-B6F7-AF6AA5F56034}" destId="{FB7FB8D7-7A4D-46CF-A6A6-B5A8F3E0BF08}" srcOrd="5" destOrd="0" presId="urn:microsoft.com/office/officeart/2005/8/layout/vList2"/>
    <dgm:cxn modelId="{F04C2C73-AC08-4A12-B72D-D2201640DE2B}" type="presParOf" srcId="{E8EB18D1-18E7-4D88-B6F7-AF6AA5F56034}" destId="{B3EE0A00-893C-481B-A281-4D8ED7A21B6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E5191C-1564-4969-8FA3-8E56ECFD6519}"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F1911D95-24B5-4E2E-8078-CCB0E9854350}">
      <dgm:prSet/>
      <dgm:spPr/>
      <dgm:t>
        <a:bodyPr/>
        <a:lstStyle/>
        <a:p>
          <a:r>
            <a:rPr lang="en-US"/>
            <a:t>Below are the algorithms which are used for training and testing the data:</a:t>
          </a:r>
        </a:p>
      </dgm:t>
    </dgm:pt>
    <dgm:pt modelId="{2500E6C6-D8C0-47D4-B0C0-583F9ABCFF3E}" type="parTrans" cxnId="{74474503-A6BB-4A34-9FE8-45F1A03A490B}">
      <dgm:prSet/>
      <dgm:spPr/>
      <dgm:t>
        <a:bodyPr/>
        <a:lstStyle/>
        <a:p>
          <a:endParaRPr lang="en-US"/>
        </a:p>
      </dgm:t>
    </dgm:pt>
    <dgm:pt modelId="{4FA73241-932B-44BB-BA13-8DDBDCBB495B}" type="sibTrans" cxnId="{74474503-A6BB-4A34-9FE8-45F1A03A490B}">
      <dgm:prSet/>
      <dgm:spPr/>
      <dgm:t>
        <a:bodyPr/>
        <a:lstStyle/>
        <a:p>
          <a:endParaRPr lang="en-US"/>
        </a:p>
      </dgm:t>
    </dgm:pt>
    <dgm:pt modelId="{61C39DA7-71D1-41E7-8F11-A6F9D8F2C855}">
      <dgm:prSet/>
      <dgm:spPr/>
      <dgm:t>
        <a:bodyPr/>
        <a:lstStyle/>
        <a:p>
          <a:r>
            <a:rPr lang="en-US"/>
            <a:t>Linear Regression.</a:t>
          </a:r>
        </a:p>
      </dgm:t>
    </dgm:pt>
    <dgm:pt modelId="{357B0A5C-BDF2-4BA4-B61E-2908C02AA27E}" type="parTrans" cxnId="{D54ACB45-A67E-4CC0-BE6A-07ACD39829CD}">
      <dgm:prSet/>
      <dgm:spPr/>
      <dgm:t>
        <a:bodyPr/>
        <a:lstStyle/>
        <a:p>
          <a:endParaRPr lang="en-US"/>
        </a:p>
      </dgm:t>
    </dgm:pt>
    <dgm:pt modelId="{C41ECE13-7C42-443D-8C4B-36DF5AEDCFE4}" type="sibTrans" cxnId="{D54ACB45-A67E-4CC0-BE6A-07ACD39829CD}">
      <dgm:prSet/>
      <dgm:spPr/>
      <dgm:t>
        <a:bodyPr/>
        <a:lstStyle/>
        <a:p>
          <a:endParaRPr lang="en-US"/>
        </a:p>
      </dgm:t>
    </dgm:pt>
    <dgm:pt modelId="{334CAC1C-9A7B-4240-A319-7EDD7CD4FA0C}">
      <dgm:prSet/>
      <dgm:spPr/>
      <dgm:t>
        <a:bodyPr/>
        <a:lstStyle/>
        <a:p>
          <a:r>
            <a:rPr lang="en-US"/>
            <a:t>Lasso</a:t>
          </a:r>
        </a:p>
      </dgm:t>
    </dgm:pt>
    <dgm:pt modelId="{68F6CFA2-5CF4-44B0-BEB7-3E1B5948B040}" type="parTrans" cxnId="{1BE13EB1-3EFD-4868-9E94-F232A2F768EB}">
      <dgm:prSet/>
      <dgm:spPr/>
      <dgm:t>
        <a:bodyPr/>
        <a:lstStyle/>
        <a:p>
          <a:endParaRPr lang="en-US"/>
        </a:p>
      </dgm:t>
    </dgm:pt>
    <dgm:pt modelId="{E4B31088-A0AE-48D8-8851-8740C60DA3A8}" type="sibTrans" cxnId="{1BE13EB1-3EFD-4868-9E94-F232A2F768EB}">
      <dgm:prSet/>
      <dgm:spPr/>
      <dgm:t>
        <a:bodyPr/>
        <a:lstStyle/>
        <a:p>
          <a:endParaRPr lang="en-US"/>
        </a:p>
      </dgm:t>
    </dgm:pt>
    <dgm:pt modelId="{10266C7D-43D5-440E-B8C0-09F3C66EB1F1}">
      <dgm:prSet/>
      <dgm:spPr/>
      <dgm:t>
        <a:bodyPr/>
        <a:lstStyle/>
        <a:p>
          <a:r>
            <a:rPr lang="en-US"/>
            <a:t>Decision Tree Regression.</a:t>
          </a:r>
        </a:p>
      </dgm:t>
    </dgm:pt>
    <dgm:pt modelId="{D9124DA3-CE0A-4CDC-9DD5-D0B2E28DFD26}" type="parTrans" cxnId="{27217BF7-C620-4B1E-84A8-F1A3BDDB99B4}">
      <dgm:prSet/>
      <dgm:spPr/>
      <dgm:t>
        <a:bodyPr/>
        <a:lstStyle/>
        <a:p>
          <a:endParaRPr lang="en-US"/>
        </a:p>
      </dgm:t>
    </dgm:pt>
    <dgm:pt modelId="{6D057ABD-5A48-46D5-A042-1634A976D0CF}" type="sibTrans" cxnId="{27217BF7-C620-4B1E-84A8-F1A3BDDB99B4}">
      <dgm:prSet/>
      <dgm:spPr/>
      <dgm:t>
        <a:bodyPr/>
        <a:lstStyle/>
        <a:p>
          <a:endParaRPr lang="en-US"/>
        </a:p>
      </dgm:t>
    </dgm:pt>
    <dgm:pt modelId="{4C67BCBD-D634-4DBB-A2C9-7C02F3F516B9}">
      <dgm:prSet/>
      <dgm:spPr/>
      <dgm:t>
        <a:bodyPr/>
        <a:lstStyle/>
        <a:p>
          <a:r>
            <a:rPr lang="en-US"/>
            <a:t>K Neighbours Regression.</a:t>
          </a:r>
        </a:p>
      </dgm:t>
    </dgm:pt>
    <dgm:pt modelId="{110D9CEE-8A2D-49C9-B5E6-4E387CABF446}" type="parTrans" cxnId="{BD501145-AEF7-43AF-913A-E61EB1D0D028}">
      <dgm:prSet/>
      <dgm:spPr/>
      <dgm:t>
        <a:bodyPr/>
        <a:lstStyle/>
        <a:p>
          <a:endParaRPr lang="en-US"/>
        </a:p>
      </dgm:t>
    </dgm:pt>
    <dgm:pt modelId="{11CD5B9A-630C-48A8-9525-0A92FD08D5D3}" type="sibTrans" cxnId="{BD501145-AEF7-43AF-913A-E61EB1D0D028}">
      <dgm:prSet/>
      <dgm:spPr/>
      <dgm:t>
        <a:bodyPr/>
        <a:lstStyle/>
        <a:p>
          <a:endParaRPr lang="en-US"/>
        </a:p>
      </dgm:t>
    </dgm:pt>
    <dgm:pt modelId="{C2469AEF-8239-4B6E-A513-CBD4CE3F9B03}">
      <dgm:prSet/>
      <dgm:spPr/>
      <dgm:t>
        <a:bodyPr/>
        <a:lstStyle/>
        <a:p>
          <a:r>
            <a:rPr lang="en-US"/>
            <a:t>Random Forest Regression.</a:t>
          </a:r>
        </a:p>
      </dgm:t>
    </dgm:pt>
    <dgm:pt modelId="{76B53FF2-72FB-4874-8CFB-37EBB2711614}" type="parTrans" cxnId="{D270C7B7-D62A-4813-AD63-671EF27453C0}">
      <dgm:prSet/>
      <dgm:spPr/>
      <dgm:t>
        <a:bodyPr/>
        <a:lstStyle/>
        <a:p>
          <a:endParaRPr lang="en-US"/>
        </a:p>
      </dgm:t>
    </dgm:pt>
    <dgm:pt modelId="{81303842-2B6F-431C-820C-B84A6E232546}" type="sibTrans" cxnId="{D270C7B7-D62A-4813-AD63-671EF27453C0}">
      <dgm:prSet/>
      <dgm:spPr/>
      <dgm:t>
        <a:bodyPr/>
        <a:lstStyle/>
        <a:p>
          <a:endParaRPr lang="en-US"/>
        </a:p>
      </dgm:t>
    </dgm:pt>
    <dgm:pt modelId="{0F97F751-E7BD-423B-A3E4-DE454E120FAF}" type="pres">
      <dgm:prSet presAssocID="{E3E5191C-1564-4969-8FA3-8E56ECFD6519}" presName="diagram" presStyleCnt="0">
        <dgm:presLayoutVars>
          <dgm:dir/>
          <dgm:resizeHandles val="exact"/>
        </dgm:presLayoutVars>
      </dgm:prSet>
      <dgm:spPr/>
    </dgm:pt>
    <dgm:pt modelId="{4B64663F-BC33-4EC0-AA91-EAC760B89734}" type="pres">
      <dgm:prSet presAssocID="{F1911D95-24B5-4E2E-8078-CCB0E9854350}" presName="node" presStyleLbl="node1" presStyleIdx="0" presStyleCnt="6">
        <dgm:presLayoutVars>
          <dgm:bulletEnabled val="1"/>
        </dgm:presLayoutVars>
      </dgm:prSet>
      <dgm:spPr/>
    </dgm:pt>
    <dgm:pt modelId="{0A874A8F-3F12-4F8E-B8C3-2FCDE52A1EB1}" type="pres">
      <dgm:prSet presAssocID="{4FA73241-932B-44BB-BA13-8DDBDCBB495B}" presName="sibTrans" presStyleCnt="0"/>
      <dgm:spPr/>
    </dgm:pt>
    <dgm:pt modelId="{983FC945-BAA1-4ADE-9255-138F72BB5F9D}" type="pres">
      <dgm:prSet presAssocID="{61C39DA7-71D1-41E7-8F11-A6F9D8F2C855}" presName="node" presStyleLbl="node1" presStyleIdx="1" presStyleCnt="6">
        <dgm:presLayoutVars>
          <dgm:bulletEnabled val="1"/>
        </dgm:presLayoutVars>
      </dgm:prSet>
      <dgm:spPr/>
    </dgm:pt>
    <dgm:pt modelId="{255D9EB1-B623-4698-BB82-263548D6A0C0}" type="pres">
      <dgm:prSet presAssocID="{C41ECE13-7C42-443D-8C4B-36DF5AEDCFE4}" presName="sibTrans" presStyleCnt="0"/>
      <dgm:spPr/>
    </dgm:pt>
    <dgm:pt modelId="{43CEEB01-5D5B-45D0-B672-2991A5EA6E34}" type="pres">
      <dgm:prSet presAssocID="{334CAC1C-9A7B-4240-A319-7EDD7CD4FA0C}" presName="node" presStyleLbl="node1" presStyleIdx="2" presStyleCnt="6">
        <dgm:presLayoutVars>
          <dgm:bulletEnabled val="1"/>
        </dgm:presLayoutVars>
      </dgm:prSet>
      <dgm:spPr/>
    </dgm:pt>
    <dgm:pt modelId="{7896656B-F6B6-408B-B82A-7E126BE81737}" type="pres">
      <dgm:prSet presAssocID="{E4B31088-A0AE-48D8-8851-8740C60DA3A8}" presName="sibTrans" presStyleCnt="0"/>
      <dgm:spPr/>
    </dgm:pt>
    <dgm:pt modelId="{708FADB0-1218-4572-9D15-094E72555F74}" type="pres">
      <dgm:prSet presAssocID="{10266C7D-43D5-440E-B8C0-09F3C66EB1F1}" presName="node" presStyleLbl="node1" presStyleIdx="3" presStyleCnt="6">
        <dgm:presLayoutVars>
          <dgm:bulletEnabled val="1"/>
        </dgm:presLayoutVars>
      </dgm:prSet>
      <dgm:spPr/>
    </dgm:pt>
    <dgm:pt modelId="{9F4E4A9A-DA18-4F67-8193-5DD5C80E9725}" type="pres">
      <dgm:prSet presAssocID="{6D057ABD-5A48-46D5-A042-1634A976D0CF}" presName="sibTrans" presStyleCnt="0"/>
      <dgm:spPr/>
    </dgm:pt>
    <dgm:pt modelId="{04FA553F-0DDB-4948-BF21-9F72F2CAEAAA}" type="pres">
      <dgm:prSet presAssocID="{4C67BCBD-D634-4DBB-A2C9-7C02F3F516B9}" presName="node" presStyleLbl="node1" presStyleIdx="4" presStyleCnt="6">
        <dgm:presLayoutVars>
          <dgm:bulletEnabled val="1"/>
        </dgm:presLayoutVars>
      </dgm:prSet>
      <dgm:spPr/>
    </dgm:pt>
    <dgm:pt modelId="{4E6B7833-48D8-4AF2-B3E2-9F2738EA8142}" type="pres">
      <dgm:prSet presAssocID="{11CD5B9A-630C-48A8-9525-0A92FD08D5D3}" presName="sibTrans" presStyleCnt="0"/>
      <dgm:spPr/>
    </dgm:pt>
    <dgm:pt modelId="{E3E5CC32-B6BB-45FE-BEFA-E1176CBB49DA}" type="pres">
      <dgm:prSet presAssocID="{C2469AEF-8239-4B6E-A513-CBD4CE3F9B03}" presName="node" presStyleLbl="node1" presStyleIdx="5" presStyleCnt="6">
        <dgm:presLayoutVars>
          <dgm:bulletEnabled val="1"/>
        </dgm:presLayoutVars>
      </dgm:prSet>
      <dgm:spPr/>
    </dgm:pt>
  </dgm:ptLst>
  <dgm:cxnLst>
    <dgm:cxn modelId="{74474503-A6BB-4A34-9FE8-45F1A03A490B}" srcId="{E3E5191C-1564-4969-8FA3-8E56ECFD6519}" destId="{F1911D95-24B5-4E2E-8078-CCB0E9854350}" srcOrd="0" destOrd="0" parTransId="{2500E6C6-D8C0-47D4-B0C0-583F9ABCFF3E}" sibTransId="{4FA73241-932B-44BB-BA13-8DDBDCBB495B}"/>
    <dgm:cxn modelId="{0EA36904-7B7E-4619-8D63-237B1618FB3E}" type="presOf" srcId="{10266C7D-43D5-440E-B8C0-09F3C66EB1F1}" destId="{708FADB0-1218-4572-9D15-094E72555F74}" srcOrd="0" destOrd="0" presId="urn:microsoft.com/office/officeart/2005/8/layout/default"/>
    <dgm:cxn modelId="{6FAFD312-64F3-4479-9703-DCF73A627DBB}" type="presOf" srcId="{4C67BCBD-D634-4DBB-A2C9-7C02F3F516B9}" destId="{04FA553F-0DDB-4948-BF21-9F72F2CAEAAA}" srcOrd="0" destOrd="0" presId="urn:microsoft.com/office/officeart/2005/8/layout/default"/>
    <dgm:cxn modelId="{831C8542-4DCB-4CD0-9E8C-4063209C2D6D}" type="presOf" srcId="{E3E5191C-1564-4969-8FA3-8E56ECFD6519}" destId="{0F97F751-E7BD-423B-A3E4-DE454E120FAF}" srcOrd="0" destOrd="0" presId="urn:microsoft.com/office/officeart/2005/8/layout/default"/>
    <dgm:cxn modelId="{BD501145-AEF7-43AF-913A-E61EB1D0D028}" srcId="{E3E5191C-1564-4969-8FA3-8E56ECFD6519}" destId="{4C67BCBD-D634-4DBB-A2C9-7C02F3F516B9}" srcOrd="4" destOrd="0" parTransId="{110D9CEE-8A2D-49C9-B5E6-4E387CABF446}" sibTransId="{11CD5B9A-630C-48A8-9525-0A92FD08D5D3}"/>
    <dgm:cxn modelId="{D54ACB45-A67E-4CC0-BE6A-07ACD39829CD}" srcId="{E3E5191C-1564-4969-8FA3-8E56ECFD6519}" destId="{61C39DA7-71D1-41E7-8F11-A6F9D8F2C855}" srcOrd="1" destOrd="0" parTransId="{357B0A5C-BDF2-4BA4-B61E-2908C02AA27E}" sibTransId="{C41ECE13-7C42-443D-8C4B-36DF5AEDCFE4}"/>
    <dgm:cxn modelId="{1566C159-08AF-4827-9D4C-2A1ED57BC308}" type="presOf" srcId="{F1911D95-24B5-4E2E-8078-CCB0E9854350}" destId="{4B64663F-BC33-4EC0-AA91-EAC760B89734}" srcOrd="0" destOrd="0" presId="urn:microsoft.com/office/officeart/2005/8/layout/default"/>
    <dgm:cxn modelId="{CE693985-FF8E-4B5A-8B40-9CAD765592FE}" type="presOf" srcId="{334CAC1C-9A7B-4240-A319-7EDD7CD4FA0C}" destId="{43CEEB01-5D5B-45D0-B672-2991A5EA6E34}" srcOrd="0" destOrd="0" presId="urn:microsoft.com/office/officeart/2005/8/layout/default"/>
    <dgm:cxn modelId="{1BE13EB1-3EFD-4868-9E94-F232A2F768EB}" srcId="{E3E5191C-1564-4969-8FA3-8E56ECFD6519}" destId="{334CAC1C-9A7B-4240-A319-7EDD7CD4FA0C}" srcOrd="2" destOrd="0" parTransId="{68F6CFA2-5CF4-44B0-BEB7-3E1B5948B040}" sibTransId="{E4B31088-A0AE-48D8-8851-8740C60DA3A8}"/>
    <dgm:cxn modelId="{D270C7B7-D62A-4813-AD63-671EF27453C0}" srcId="{E3E5191C-1564-4969-8FA3-8E56ECFD6519}" destId="{C2469AEF-8239-4B6E-A513-CBD4CE3F9B03}" srcOrd="5" destOrd="0" parTransId="{76B53FF2-72FB-4874-8CFB-37EBB2711614}" sibTransId="{81303842-2B6F-431C-820C-B84A6E232546}"/>
    <dgm:cxn modelId="{7D5E59E5-5BBB-4126-8DD0-A393359B7C21}" type="presOf" srcId="{C2469AEF-8239-4B6E-A513-CBD4CE3F9B03}" destId="{E3E5CC32-B6BB-45FE-BEFA-E1176CBB49DA}" srcOrd="0" destOrd="0" presId="urn:microsoft.com/office/officeart/2005/8/layout/default"/>
    <dgm:cxn modelId="{27217BF7-C620-4B1E-84A8-F1A3BDDB99B4}" srcId="{E3E5191C-1564-4969-8FA3-8E56ECFD6519}" destId="{10266C7D-43D5-440E-B8C0-09F3C66EB1F1}" srcOrd="3" destOrd="0" parTransId="{D9124DA3-CE0A-4CDC-9DD5-D0B2E28DFD26}" sibTransId="{6D057ABD-5A48-46D5-A042-1634A976D0CF}"/>
    <dgm:cxn modelId="{09D7CEF9-C89C-4756-B1FE-C4F9F8D8060F}" type="presOf" srcId="{61C39DA7-71D1-41E7-8F11-A6F9D8F2C855}" destId="{983FC945-BAA1-4ADE-9255-138F72BB5F9D}" srcOrd="0" destOrd="0" presId="urn:microsoft.com/office/officeart/2005/8/layout/default"/>
    <dgm:cxn modelId="{78388827-5C9D-42A3-AE74-925E07E36916}" type="presParOf" srcId="{0F97F751-E7BD-423B-A3E4-DE454E120FAF}" destId="{4B64663F-BC33-4EC0-AA91-EAC760B89734}" srcOrd="0" destOrd="0" presId="urn:microsoft.com/office/officeart/2005/8/layout/default"/>
    <dgm:cxn modelId="{7B9CCE96-3FCB-42CD-84AF-D24DE2D1326E}" type="presParOf" srcId="{0F97F751-E7BD-423B-A3E4-DE454E120FAF}" destId="{0A874A8F-3F12-4F8E-B8C3-2FCDE52A1EB1}" srcOrd="1" destOrd="0" presId="urn:microsoft.com/office/officeart/2005/8/layout/default"/>
    <dgm:cxn modelId="{4B3D7035-A8B2-49D7-871E-A58F9B007DB2}" type="presParOf" srcId="{0F97F751-E7BD-423B-A3E4-DE454E120FAF}" destId="{983FC945-BAA1-4ADE-9255-138F72BB5F9D}" srcOrd="2" destOrd="0" presId="urn:microsoft.com/office/officeart/2005/8/layout/default"/>
    <dgm:cxn modelId="{E9F7A8FD-E2C2-4816-95BF-7E4B27B6205B}" type="presParOf" srcId="{0F97F751-E7BD-423B-A3E4-DE454E120FAF}" destId="{255D9EB1-B623-4698-BB82-263548D6A0C0}" srcOrd="3" destOrd="0" presId="urn:microsoft.com/office/officeart/2005/8/layout/default"/>
    <dgm:cxn modelId="{C77D6C2D-E2BA-424B-8131-DCFF09FDBD9A}" type="presParOf" srcId="{0F97F751-E7BD-423B-A3E4-DE454E120FAF}" destId="{43CEEB01-5D5B-45D0-B672-2991A5EA6E34}" srcOrd="4" destOrd="0" presId="urn:microsoft.com/office/officeart/2005/8/layout/default"/>
    <dgm:cxn modelId="{34CCAA7F-843F-4AB4-ADB2-23CBE65B3C1C}" type="presParOf" srcId="{0F97F751-E7BD-423B-A3E4-DE454E120FAF}" destId="{7896656B-F6B6-408B-B82A-7E126BE81737}" srcOrd="5" destOrd="0" presId="urn:microsoft.com/office/officeart/2005/8/layout/default"/>
    <dgm:cxn modelId="{25347BCB-9599-42B5-9DAC-0063B4ED1B24}" type="presParOf" srcId="{0F97F751-E7BD-423B-A3E4-DE454E120FAF}" destId="{708FADB0-1218-4572-9D15-094E72555F74}" srcOrd="6" destOrd="0" presId="urn:microsoft.com/office/officeart/2005/8/layout/default"/>
    <dgm:cxn modelId="{32E85105-D074-458E-88B2-43BAD752397D}" type="presParOf" srcId="{0F97F751-E7BD-423B-A3E4-DE454E120FAF}" destId="{9F4E4A9A-DA18-4F67-8193-5DD5C80E9725}" srcOrd="7" destOrd="0" presId="urn:microsoft.com/office/officeart/2005/8/layout/default"/>
    <dgm:cxn modelId="{8485A30C-2CFB-428D-AB46-92DC9E9581AD}" type="presParOf" srcId="{0F97F751-E7BD-423B-A3E4-DE454E120FAF}" destId="{04FA553F-0DDB-4948-BF21-9F72F2CAEAAA}" srcOrd="8" destOrd="0" presId="urn:microsoft.com/office/officeart/2005/8/layout/default"/>
    <dgm:cxn modelId="{D83F8C89-EAD2-4845-A3FA-F3FE8B52A630}" type="presParOf" srcId="{0F97F751-E7BD-423B-A3E4-DE454E120FAF}" destId="{4E6B7833-48D8-4AF2-B3E2-9F2738EA8142}" srcOrd="9" destOrd="0" presId="urn:microsoft.com/office/officeart/2005/8/layout/default"/>
    <dgm:cxn modelId="{50819CE2-C5BE-4FFB-98C7-50AAEF447BF8}" type="presParOf" srcId="{0F97F751-E7BD-423B-A3E4-DE454E120FAF}" destId="{E3E5CC32-B6BB-45FE-BEFA-E1176CBB49DA}"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B32BB4-D4B3-4C61-B7DD-57C5BCE71B9E}">
      <dsp:nvSpPr>
        <dsp:cNvPr id="0" name=""/>
        <dsp:cNvSpPr/>
      </dsp:nvSpPr>
      <dsp:spPr>
        <a:xfrm>
          <a:off x="3080" y="467923"/>
          <a:ext cx="2444055" cy="342167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44550">
            <a:lnSpc>
              <a:spcPct val="90000"/>
            </a:lnSpc>
            <a:spcBef>
              <a:spcPct val="0"/>
            </a:spcBef>
            <a:spcAft>
              <a:spcPct val="35000"/>
            </a:spcAft>
            <a:buNone/>
          </a:pPr>
          <a:r>
            <a:rPr lang="en-US" sz="1900" kern="1200"/>
            <a:t>1.INTRODUCTION</a:t>
          </a:r>
        </a:p>
      </dsp:txBody>
      <dsp:txXfrm>
        <a:off x="3080" y="1768160"/>
        <a:ext cx="2444055" cy="2053006"/>
      </dsp:txXfrm>
    </dsp:sp>
    <dsp:sp modelId="{032842F0-544E-442E-8656-521E5C3EB351}">
      <dsp:nvSpPr>
        <dsp:cNvPr id="0" name=""/>
        <dsp:cNvSpPr/>
      </dsp:nvSpPr>
      <dsp:spPr>
        <a:xfrm>
          <a:off x="711856" y="810090"/>
          <a:ext cx="1026503" cy="102650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960418"/>
        <a:ext cx="725847" cy="725847"/>
      </dsp:txXfrm>
    </dsp:sp>
    <dsp:sp modelId="{47C10989-90E0-4291-B6AF-178EC6E92BCE}">
      <dsp:nvSpPr>
        <dsp:cNvPr id="0" name=""/>
        <dsp:cNvSpPr/>
      </dsp:nvSpPr>
      <dsp:spPr>
        <a:xfrm>
          <a:off x="3080" y="3889528"/>
          <a:ext cx="244405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EF095D-A5AC-4DE2-8CA2-88DB3E181899}">
      <dsp:nvSpPr>
        <dsp:cNvPr id="0" name=""/>
        <dsp:cNvSpPr/>
      </dsp:nvSpPr>
      <dsp:spPr>
        <a:xfrm>
          <a:off x="2691541" y="467923"/>
          <a:ext cx="2444055" cy="342167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44550">
            <a:lnSpc>
              <a:spcPct val="90000"/>
            </a:lnSpc>
            <a:spcBef>
              <a:spcPct val="0"/>
            </a:spcBef>
            <a:spcAft>
              <a:spcPct val="35000"/>
            </a:spcAft>
            <a:buNone/>
          </a:pPr>
          <a:r>
            <a:rPr lang="en-US" sz="1900" kern="1200"/>
            <a:t>2.DATA VISUALIZATION</a:t>
          </a:r>
        </a:p>
      </dsp:txBody>
      <dsp:txXfrm>
        <a:off x="2691541" y="1768160"/>
        <a:ext cx="2444055" cy="2053006"/>
      </dsp:txXfrm>
    </dsp:sp>
    <dsp:sp modelId="{36D75EC4-42E9-4B52-9C8A-6AE0E63D9276}">
      <dsp:nvSpPr>
        <dsp:cNvPr id="0" name=""/>
        <dsp:cNvSpPr/>
      </dsp:nvSpPr>
      <dsp:spPr>
        <a:xfrm>
          <a:off x="3400317" y="810090"/>
          <a:ext cx="1026503" cy="102650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960418"/>
        <a:ext cx="725847" cy="725847"/>
      </dsp:txXfrm>
    </dsp:sp>
    <dsp:sp modelId="{A8E51CB6-4CDF-45AB-8526-E529C47BFA24}">
      <dsp:nvSpPr>
        <dsp:cNvPr id="0" name=""/>
        <dsp:cNvSpPr/>
      </dsp:nvSpPr>
      <dsp:spPr>
        <a:xfrm>
          <a:off x="2691541" y="3889528"/>
          <a:ext cx="2444055"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3DE4CA-9194-4205-846F-FAA6BE3F49B0}">
      <dsp:nvSpPr>
        <dsp:cNvPr id="0" name=""/>
        <dsp:cNvSpPr/>
      </dsp:nvSpPr>
      <dsp:spPr>
        <a:xfrm>
          <a:off x="5380002" y="467923"/>
          <a:ext cx="2444055" cy="342167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44550">
            <a:lnSpc>
              <a:spcPct val="90000"/>
            </a:lnSpc>
            <a:spcBef>
              <a:spcPct val="0"/>
            </a:spcBef>
            <a:spcAft>
              <a:spcPct val="35000"/>
            </a:spcAft>
            <a:buNone/>
          </a:pPr>
          <a:r>
            <a:rPr lang="en-US" sz="1900" kern="1200"/>
            <a:t>3.RESULTS</a:t>
          </a:r>
        </a:p>
      </dsp:txBody>
      <dsp:txXfrm>
        <a:off x="5380002" y="1768160"/>
        <a:ext cx="2444055" cy="2053006"/>
      </dsp:txXfrm>
    </dsp:sp>
    <dsp:sp modelId="{17959089-EF22-43C8-BD33-D17B740471DF}">
      <dsp:nvSpPr>
        <dsp:cNvPr id="0" name=""/>
        <dsp:cNvSpPr/>
      </dsp:nvSpPr>
      <dsp:spPr>
        <a:xfrm>
          <a:off x="6088778" y="810090"/>
          <a:ext cx="1026503" cy="1026503"/>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960418"/>
        <a:ext cx="725847" cy="725847"/>
      </dsp:txXfrm>
    </dsp:sp>
    <dsp:sp modelId="{9739033A-BAC3-4128-8DE1-8D26B4FB8E50}">
      <dsp:nvSpPr>
        <dsp:cNvPr id="0" name=""/>
        <dsp:cNvSpPr/>
      </dsp:nvSpPr>
      <dsp:spPr>
        <a:xfrm>
          <a:off x="5380002" y="3889528"/>
          <a:ext cx="2444055"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9EDE95-0CB7-4198-A337-BA3B5672EDDD}">
      <dsp:nvSpPr>
        <dsp:cNvPr id="0" name=""/>
        <dsp:cNvSpPr/>
      </dsp:nvSpPr>
      <dsp:spPr>
        <a:xfrm>
          <a:off x="8068463" y="467923"/>
          <a:ext cx="2444055" cy="342167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44550">
            <a:lnSpc>
              <a:spcPct val="90000"/>
            </a:lnSpc>
            <a:spcBef>
              <a:spcPct val="0"/>
            </a:spcBef>
            <a:spcAft>
              <a:spcPct val="35000"/>
            </a:spcAft>
            <a:buNone/>
          </a:pPr>
          <a:r>
            <a:rPr lang="en-US" sz="1900" kern="1200"/>
            <a:t>4.CONCLUSION</a:t>
          </a:r>
        </a:p>
      </dsp:txBody>
      <dsp:txXfrm>
        <a:off x="8068463" y="1768160"/>
        <a:ext cx="2444055" cy="2053006"/>
      </dsp:txXfrm>
    </dsp:sp>
    <dsp:sp modelId="{1460EB05-2961-49AF-9BCC-23FD1E37322F}">
      <dsp:nvSpPr>
        <dsp:cNvPr id="0" name=""/>
        <dsp:cNvSpPr/>
      </dsp:nvSpPr>
      <dsp:spPr>
        <a:xfrm>
          <a:off x="8777239" y="810090"/>
          <a:ext cx="1026503" cy="1026503"/>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960418"/>
        <a:ext cx="725847" cy="725847"/>
      </dsp:txXfrm>
    </dsp:sp>
    <dsp:sp modelId="{47917230-16A0-4368-A814-C60ED134FB21}">
      <dsp:nvSpPr>
        <dsp:cNvPr id="0" name=""/>
        <dsp:cNvSpPr/>
      </dsp:nvSpPr>
      <dsp:spPr>
        <a:xfrm>
          <a:off x="8068463" y="3889528"/>
          <a:ext cx="2444055"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DBBD31-1118-4EE6-A97C-1132D9022353}">
      <dsp:nvSpPr>
        <dsp:cNvPr id="0" name=""/>
        <dsp:cNvSpPr/>
      </dsp:nvSpPr>
      <dsp:spPr>
        <a:xfrm>
          <a:off x="3080" y="590125"/>
          <a:ext cx="2444055" cy="1466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baseline="0"/>
            <a:t>Data contains 1460 entries each having 81 variables. </a:t>
          </a:r>
          <a:endParaRPr lang="en-US" sz="1500" kern="1200"/>
        </a:p>
      </dsp:txBody>
      <dsp:txXfrm>
        <a:off x="3080" y="590125"/>
        <a:ext cx="2444055" cy="1466433"/>
      </dsp:txXfrm>
    </dsp:sp>
    <dsp:sp modelId="{22A79D9A-ECCC-414D-91CA-C2642CF6D4BF}">
      <dsp:nvSpPr>
        <dsp:cNvPr id="0" name=""/>
        <dsp:cNvSpPr/>
      </dsp:nvSpPr>
      <dsp:spPr>
        <a:xfrm>
          <a:off x="2691541" y="590125"/>
          <a:ext cx="2444055" cy="1466433"/>
        </a:xfrm>
        <a:prstGeom prst="rect">
          <a:avLst/>
        </a:prstGeom>
        <a:solidFill>
          <a:schemeClr val="accent2">
            <a:hueOff val="-408258"/>
            <a:satOff val="-1886"/>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baseline="0"/>
            <a:t>• Data contains Null values. You need to treat them using the domain knowledge and your own understanding. </a:t>
          </a:r>
          <a:endParaRPr lang="en-US" sz="1500" kern="1200"/>
        </a:p>
      </dsp:txBody>
      <dsp:txXfrm>
        <a:off x="2691541" y="590125"/>
        <a:ext cx="2444055" cy="1466433"/>
      </dsp:txXfrm>
    </dsp:sp>
    <dsp:sp modelId="{DDAEBA29-9C38-46FC-9677-F754CA83CEE8}">
      <dsp:nvSpPr>
        <dsp:cNvPr id="0" name=""/>
        <dsp:cNvSpPr/>
      </dsp:nvSpPr>
      <dsp:spPr>
        <a:xfrm>
          <a:off x="5380002" y="590125"/>
          <a:ext cx="2444055" cy="1466433"/>
        </a:xfrm>
        <a:prstGeom prst="rect">
          <a:avLst/>
        </a:prstGeom>
        <a:solidFill>
          <a:schemeClr val="accent2">
            <a:hueOff val="-816517"/>
            <a:satOff val="-3771"/>
            <a:lumOff val="-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baseline="0"/>
            <a:t>• Extensive EDA has to be performed to gain relationships of important variable and price. </a:t>
          </a:r>
          <a:endParaRPr lang="en-US" sz="1500" kern="1200"/>
        </a:p>
      </dsp:txBody>
      <dsp:txXfrm>
        <a:off x="5380002" y="590125"/>
        <a:ext cx="2444055" cy="1466433"/>
      </dsp:txXfrm>
    </dsp:sp>
    <dsp:sp modelId="{7B1D87AA-875F-4614-8F53-4DC73D8C71AE}">
      <dsp:nvSpPr>
        <dsp:cNvPr id="0" name=""/>
        <dsp:cNvSpPr/>
      </dsp:nvSpPr>
      <dsp:spPr>
        <a:xfrm>
          <a:off x="8068463" y="590125"/>
          <a:ext cx="2444055" cy="1466433"/>
        </a:xfrm>
        <a:prstGeom prst="rect">
          <a:avLst/>
        </a:prstGeom>
        <a:solidFill>
          <a:schemeClr val="accent2">
            <a:hueOff val="-1224775"/>
            <a:satOff val="-5657"/>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baseline="0"/>
            <a:t>• Data contains numerical as well as categorical variable. You need to handle them accordingly. </a:t>
          </a:r>
          <a:endParaRPr lang="en-US" sz="1500" kern="1200"/>
        </a:p>
      </dsp:txBody>
      <dsp:txXfrm>
        <a:off x="8068463" y="590125"/>
        <a:ext cx="2444055" cy="1466433"/>
      </dsp:txXfrm>
    </dsp:sp>
    <dsp:sp modelId="{216F920A-98F6-4C74-81CC-1F60CEBE4F05}">
      <dsp:nvSpPr>
        <dsp:cNvPr id="0" name=""/>
        <dsp:cNvSpPr/>
      </dsp:nvSpPr>
      <dsp:spPr>
        <a:xfrm>
          <a:off x="1347311" y="2300964"/>
          <a:ext cx="2444055" cy="1466433"/>
        </a:xfrm>
        <a:prstGeom prst="rect">
          <a:avLst/>
        </a:prstGeom>
        <a:solidFill>
          <a:schemeClr val="accent2">
            <a:hueOff val="-1633033"/>
            <a:satOff val="-7543"/>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baseline="0"/>
            <a:t>• You have to build Machine Learning models, apply regularization and determine the optimal values of Hyper Parameters. </a:t>
          </a:r>
          <a:endParaRPr lang="en-US" sz="1500" kern="1200"/>
        </a:p>
      </dsp:txBody>
      <dsp:txXfrm>
        <a:off x="1347311" y="2300964"/>
        <a:ext cx="2444055" cy="1466433"/>
      </dsp:txXfrm>
    </dsp:sp>
    <dsp:sp modelId="{C17E3F1D-11C4-4BC8-A16C-F5A1AF55902C}">
      <dsp:nvSpPr>
        <dsp:cNvPr id="0" name=""/>
        <dsp:cNvSpPr/>
      </dsp:nvSpPr>
      <dsp:spPr>
        <a:xfrm>
          <a:off x="4035772" y="2300964"/>
          <a:ext cx="2444055" cy="1466433"/>
        </a:xfrm>
        <a:prstGeom prst="rect">
          <a:avLst/>
        </a:prstGeom>
        <a:solidFill>
          <a:schemeClr val="accent2">
            <a:hueOff val="-2041292"/>
            <a:satOff val="-9428"/>
            <a:lumOff val="-19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baseline="0"/>
            <a:t>• You need to find important features which affect the price positively or negatively. </a:t>
          </a:r>
          <a:endParaRPr lang="en-US" sz="1500" kern="1200"/>
        </a:p>
      </dsp:txBody>
      <dsp:txXfrm>
        <a:off x="4035772" y="2300964"/>
        <a:ext cx="2444055" cy="1466433"/>
      </dsp:txXfrm>
    </dsp:sp>
    <dsp:sp modelId="{7CB2AAA0-688A-4F06-99AD-D1ED932477FE}">
      <dsp:nvSpPr>
        <dsp:cNvPr id="0" name=""/>
        <dsp:cNvSpPr/>
      </dsp:nvSpPr>
      <dsp:spPr>
        <a:xfrm>
          <a:off x="6724233" y="2300964"/>
          <a:ext cx="2444055" cy="1466433"/>
        </a:xfrm>
        <a:prstGeom prst="rect">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baseline="0"/>
            <a:t>• Two datasets are being provided to you (test.csv, train.csv). You will train on train.csv dataset and predict on test.csv file. </a:t>
          </a:r>
          <a:endParaRPr lang="en-US" sz="1500" kern="1200"/>
        </a:p>
      </dsp:txBody>
      <dsp:txXfrm>
        <a:off x="6724233" y="2300964"/>
        <a:ext cx="2444055" cy="1466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3C18C2-A0B3-4672-960E-89E129776307}">
      <dsp:nvSpPr>
        <dsp:cNvPr id="0" name=""/>
        <dsp:cNvSpPr/>
      </dsp:nvSpPr>
      <dsp:spPr>
        <a:xfrm>
          <a:off x="0" y="272195"/>
          <a:ext cx="6364224" cy="12121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dirty="0"/>
            <a:t>A US-based housing company named </a:t>
          </a:r>
          <a:r>
            <a:rPr lang="en-US" sz="1400" b="1" i="0" kern="1200" baseline="0" dirty="0"/>
            <a:t>Surprise Housing </a:t>
          </a:r>
          <a:r>
            <a:rPr lang="en-US" sz="1400" b="0" i="0" kern="1200" baseline="0" dirty="0"/>
            <a:t>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endParaRPr lang="en-US" sz="1400" kern="1200" dirty="0"/>
        </a:p>
      </dsp:txBody>
      <dsp:txXfrm>
        <a:off x="59171" y="331366"/>
        <a:ext cx="6245882" cy="1093778"/>
      </dsp:txXfrm>
    </dsp:sp>
    <dsp:sp modelId="{4E687128-FC71-4E00-A4F9-FAAC6695E7AA}">
      <dsp:nvSpPr>
        <dsp:cNvPr id="0" name=""/>
        <dsp:cNvSpPr/>
      </dsp:nvSpPr>
      <dsp:spPr>
        <a:xfrm>
          <a:off x="0" y="1524635"/>
          <a:ext cx="6364224" cy="1212120"/>
        </a:xfrm>
        <a:prstGeom prst="roundRect">
          <a:avLst/>
        </a:prstGeom>
        <a:solidFill>
          <a:schemeClr val="accent2">
            <a:hueOff val="-816517"/>
            <a:satOff val="-3771"/>
            <a:lumOff val="-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dirty="0"/>
            <a:t>The company is looking at prospective properties to buy houses to enter the market. You are required to build a model using Machine Learning in order to predict the actual value of the </a:t>
          </a:r>
          <a:r>
            <a:rPr lang="en-US" sz="1800" b="0" i="0" kern="1200" baseline="0" dirty="0"/>
            <a:t>prospective</a:t>
          </a:r>
          <a:r>
            <a:rPr lang="en-US" sz="1400" b="0" i="0" kern="1200" baseline="0" dirty="0"/>
            <a:t> properties and decide whether to invest in them or not. For this company wants to know: </a:t>
          </a:r>
          <a:endParaRPr lang="en-US" sz="1400" kern="1200" dirty="0"/>
        </a:p>
      </dsp:txBody>
      <dsp:txXfrm>
        <a:off x="59171" y="1583806"/>
        <a:ext cx="6245882" cy="1093778"/>
      </dsp:txXfrm>
    </dsp:sp>
    <dsp:sp modelId="{6B2A7C15-3AF0-4DF6-8BC6-8B87D0877A96}">
      <dsp:nvSpPr>
        <dsp:cNvPr id="0" name=""/>
        <dsp:cNvSpPr/>
      </dsp:nvSpPr>
      <dsp:spPr>
        <a:xfrm>
          <a:off x="0" y="2752344"/>
          <a:ext cx="6364224" cy="1212120"/>
        </a:xfrm>
        <a:prstGeom prst="roundRect">
          <a:avLst/>
        </a:prstGeom>
        <a:solidFill>
          <a:schemeClr val="accent2">
            <a:hueOff val="-1633033"/>
            <a:satOff val="-7543"/>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a:t>• Which variables are important to predict the price of variable? </a:t>
          </a:r>
          <a:endParaRPr lang="en-US" sz="1400" kern="1200"/>
        </a:p>
      </dsp:txBody>
      <dsp:txXfrm>
        <a:off x="59171" y="2811515"/>
        <a:ext cx="6245882" cy="1093778"/>
      </dsp:txXfrm>
    </dsp:sp>
    <dsp:sp modelId="{B3EE0A00-893C-481B-A281-4D8ED7A21B62}">
      <dsp:nvSpPr>
        <dsp:cNvPr id="0" name=""/>
        <dsp:cNvSpPr/>
      </dsp:nvSpPr>
      <dsp:spPr>
        <a:xfrm>
          <a:off x="0" y="4029516"/>
          <a:ext cx="6364224" cy="1212120"/>
        </a:xfrm>
        <a:prstGeom prst="roundRect">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a:t>• How do these variables describe the price of the house? </a:t>
          </a:r>
          <a:endParaRPr lang="en-US" sz="1400" kern="1200"/>
        </a:p>
      </dsp:txBody>
      <dsp:txXfrm>
        <a:off x="59171" y="4088687"/>
        <a:ext cx="6245882" cy="10937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4663F-BC33-4EC0-AA91-EAC760B89734}">
      <dsp:nvSpPr>
        <dsp:cNvPr id="0" name=""/>
        <dsp:cNvSpPr/>
      </dsp:nvSpPr>
      <dsp:spPr>
        <a:xfrm>
          <a:off x="0" y="494204"/>
          <a:ext cx="1877377" cy="11264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Below are the algorithms which are used for training and testing the data:</a:t>
          </a:r>
        </a:p>
      </dsp:txBody>
      <dsp:txXfrm>
        <a:off x="0" y="494204"/>
        <a:ext cx="1877377" cy="1126426"/>
      </dsp:txXfrm>
    </dsp:sp>
    <dsp:sp modelId="{983FC945-BAA1-4ADE-9255-138F72BB5F9D}">
      <dsp:nvSpPr>
        <dsp:cNvPr id="0" name=""/>
        <dsp:cNvSpPr/>
      </dsp:nvSpPr>
      <dsp:spPr>
        <a:xfrm>
          <a:off x="2065115" y="494204"/>
          <a:ext cx="1877377" cy="11264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Linear Regression.</a:t>
          </a:r>
        </a:p>
      </dsp:txBody>
      <dsp:txXfrm>
        <a:off x="2065115" y="494204"/>
        <a:ext cx="1877377" cy="1126426"/>
      </dsp:txXfrm>
    </dsp:sp>
    <dsp:sp modelId="{43CEEB01-5D5B-45D0-B672-2991A5EA6E34}">
      <dsp:nvSpPr>
        <dsp:cNvPr id="0" name=""/>
        <dsp:cNvSpPr/>
      </dsp:nvSpPr>
      <dsp:spPr>
        <a:xfrm>
          <a:off x="4130230" y="494204"/>
          <a:ext cx="1877377" cy="11264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Lasso</a:t>
          </a:r>
        </a:p>
      </dsp:txBody>
      <dsp:txXfrm>
        <a:off x="4130230" y="494204"/>
        <a:ext cx="1877377" cy="1126426"/>
      </dsp:txXfrm>
    </dsp:sp>
    <dsp:sp modelId="{708FADB0-1218-4572-9D15-094E72555F74}">
      <dsp:nvSpPr>
        <dsp:cNvPr id="0" name=""/>
        <dsp:cNvSpPr/>
      </dsp:nvSpPr>
      <dsp:spPr>
        <a:xfrm>
          <a:off x="0" y="1808368"/>
          <a:ext cx="1877377" cy="11264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Decision Tree Regression.</a:t>
          </a:r>
        </a:p>
      </dsp:txBody>
      <dsp:txXfrm>
        <a:off x="0" y="1808368"/>
        <a:ext cx="1877377" cy="1126426"/>
      </dsp:txXfrm>
    </dsp:sp>
    <dsp:sp modelId="{04FA553F-0DDB-4948-BF21-9F72F2CAEAAA}">
      <dsp:nvSpPr>
        <dsp:cNvPr id="0" name=""/>
        <dsp:cNvSpPr/>
      </dsp:nvSpPr>
      <dsp:spPr>
        <a:xfrm>
          <a:off x="2065115" y="1808368"/>
          <a:ext cx="1877377" cy="11264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K Neighbours Regression.</a:t>
          </a:r>
        </a:p>
      </dsp:txBody>
      <dsp:txXfrm>
        <a:off x="2065115" y="1808368"/>
        <a:ext cx="1877377" cy="1126426"/>
      </dsp:txXfrm>
    </dsp:sp>
    <dsp:sp modelId="{E3E5CC32-B6BB-45FE-BEFA-E1176CBB49DA}">
      <dsp:nvSpPr>
        <dsp:cNvPr id="0" name=""/>
        <dsp:cNvSpPr/>
      </dsp:nvSpPr>
      <dsp:spPr>
        <a:xfrm>
          <a:off x="4130230" y="1808368"/>
          <a:ext cx="1877377" cy="11264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Random Forest Regression.</a:t>
          </a:r>
        </a:p>
      </dsp:txBody>
      <dsp:txXfrm>
        <a:off x="4130230" y="1808368"/>
        <a:ext cx="1877377" cy="1126426"/>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6/22/2022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649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6/22/2022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766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6/22/2022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23491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6/22/2022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9486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6/22/2022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62249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6/22/2022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4506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6/22/2022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96114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6/22/2022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50324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6/22/2022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46542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6/22/2022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0698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6/22/2022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40924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6/22/2022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95310398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diagramLayout" Target="../diagrams/layout4.xml"/><Relationship Id="rId7" Type="http://schemas.openxmlformats.org/officeDocument/2006/relationships/image" Target="../media/image4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1">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Freeform: Shape 33">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 name="Freeform: Shape 35">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A31369-14D1-FC3A-E5F2-F4710E4F3F88}"/>
              </a:ext>
            </a:extLst>
          </p:cNvPr>
          <p:cNvSpPr>
            <a:spLocks noGrp="1"/>
          </p:cNvSpPr>
          <p:nvPr>
            <p:ph type="ctrTitle"/>
          </p:nvPr>
        </p:nvSpPr>
        <p:spPr>
          <a:xfrm>
            <a:off x="477981" y="1122363"/>
            <a:ext cx="4023360" cy="3204134"/>
          </a:xfrm>
        </p:spPr>
        <p:txBody>
          <a:bodyPr anchor="b">
            <a:normAutofit/>
          </a:bodyPr>
          <a:lstStyle/>
          <a:p>
            <a:r>
              <a:rPr lang="en-US" sz="4800"/>
              <a:t>HOUSING PROJECT</a:t>
            </a:r>
            <a:endParaRPr lang="en-AE" sz="4800"/>
          </a:p>
        </p:txBody>
      </p:sp>
      <p:sp>
        <p:nvSpPr>
          <p:cNvPr id="3" name="Subtitle 2">
            <a:extLst>
              <a:ext uri="{FF2B5EF4-FFF2-40B4-BE49-F238E27FC236}">
                <a16:creationId xmlns:a16="http://schemas.microsoft.com/office/drawing/2014/main" id="{77D72AB1-12B0-E96B-7211-437A27671BC3}"/>
              </a:ext>
            </a:extLst>
          </p:cNvPr>
          <p:cNvSpPr>
            <a:spLocks noGrp="1"/>
          </p:cNvSpPr>
          <p:nvPr>
            <p:ph type="subTitle" idx="1"/>
          </p:nvPr>
        </p:nvSpPr>
        <p:spPr>
          <a:xfrm>
            <a:off x="477981" y="4872922"/>
            <a:ext cx="3933306" cy="1208141"/>
          </a:xfrm>
        </p:spPr>
        <p:txBody>
          <a:bodyPr>
            <a:normAutofit/>
          </a:bodyPr>
          <a:lstStyle/>
          <a:p>
            <a:r>
              <a:rPr lang="en-US" sz="2000" dirty="0"/>
              <a:t>Submitted by </a:t>
            </a:r>
          </a:p>
          <a:p>
            <a:r>
              <a:rPr lang="en-US" sz="2000" dirty="0" err="1"/>
              <a:t>Sidda</a:t>
            </a:r>
            <a:r>
              <a:rPr lang="en-US" sz="2000" dirty="0"/>
              <a:t> Lakshmi </a:t>
            </a:r>
            <a:r>
              <a:rPr lang="en-US" sz="2000" dirty="0" err="1"/>
              <a:t>praneetha</a:t>
            </a:r>
            <a:endParaRPr lang="en-AE" sz="2000" dirty="0"/>
          </a:p>
        </p:txBody>
      </p:sp>
      <p:sp>
        <p:nvSpPr>
          <p:cNvPr id="49" name="Rectangle 3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3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0DD175A3-AEA0-6D28-6322-97AF49CFC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356" y="1574922"/>
            <a:ext cx="6408836" cy="3556903"/>
          </a:xfrm>
          <a:prstGeom prst="rect">
            <a:avLst/>
          </a:prstGeom>
        </p:spPr>
      </p:pic>
    </p:spTree>
    <p:extLst>
      <p:ext uri="{BB962C8B-B14F-4D97-AF65-F5344CB8AC3E}">
        <p14:creationId xmlns:p14="http://schemas.microsoft.com/office/powerpoint/2010/main" val="145450605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abstract blue and gold cube illustration">
            <a:extLst>
              <a:ext uri="{FF2B5EF4-FFF2-40B4-BE49-F238E27FC236}">
                <a16:creationId xmlns:a16="http://schemas.microsoft.com/office/drawing/2014/main" id="{D05A1A04-6B96-0F3E-5DDB-52D3D76CCB40}"/>
              </a:ext>
            </a:extLst>
          </p:cNvPr>
          <p:cNvPicPr>
            <a:picLocks noChangeAspect="1"/>
          </p:cNvPicPr>
          <p:nvPr/>
        </p:nvPicPr>
        <p:blipFill rotWithShape="1">
          <a:blip r:embed="rId2"/>
          <a:srcRect b="6250"/>
          <a:stretch/>
        </p:blipFill>
        <p:spPr>
          <a:xfrm>
            <a:off x="20" y="10"/>
            <a:ext cx="12191981" cy="6857990"/>
          </a:xfrm>
          <a:prstGeom prst="rect">
            <a:avLst/>
          </a:prstGeom>
        </p:spPr>
      </p:pic>
      <p:sp>
        <p:nvSpPr>
          <p:cNvPr id="15" name="Rectangle 14">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0B34C9-E18C-48B9-F23C-5E1D0D40DF24}"/>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t>DATA VISUALIZATION</a:t>
            </a:r>
          </a:p>
        </p:txBody>
      </p:sp>
      <p:sp>
        <p:nvSpPr>
          <p:cNvPr id="17" name="Rectangle: Rounded Corners 16">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712619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1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14">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16">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7EF3E0-AF0C-B122-E589-56569E37B73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100"/>
              <a:t>DATASET INFORMATION</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dtype2">
            <a:extLst>
              <a:ext uri="{FF2B5EF4-FFF2-40B4-BE49-F238E27FC236}">
                <a16:creationId xmlns:a16="http://schemas.microsoft.com/office/drawing/2014/main" id="{81E1DBF4-A143-9B3A-9A90-EA4782A0264E}"/>
              </a:ext>
            </a:extLst>
          </p:cNvPr>
          <p:cNvPicPr>
            <a:picLocks noGrp="1" noChangeAspect="1"/>
          </p:cNvPicPr>
          <p:nvPr>
            <p:ph idx="1"/>
          </p:nvPr>
        </p:nvPicPr>
        <p:blipFill>
          <a:blip r:embed="rId2"/>
          <a:stretch>
            <a:fillRect/>
          </a:stretch>
        </p:blipFill>
        <p:spPr>
          <a:xfrm>
            <a:off x="5860493" y="625684"/>
            <a:ext cx="5516561" cy="5455380"/>
          </a:xfrm>
          <a:prstGeom prst="rect">
            <a:avLst/>
          </a:prstGeom>
        </p:spPr>
      </p:pic>
    </p:spTree>
    <p:extLst>
      <p:ext uri="{BB962C8B-B14F-4D97-AF65-F5344CB8AC3E}">
        <p14:creationId xmlns:p14="http://schemas.microsoft.com/office/powerpoint/2010/main" val="3337450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2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2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Rectangle 25">
            <a:extLst>
              <a:ext uri="{FF2B5EF4-FFF2-40B4-BE49-F238E27FC236}">
                <a16:creationId xmlns:a16="http://schemas.microsoft.com/office/drawing/2014/main" id="{031EA4A4-5D79-4817-B146-24029A2F3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dtype4">
            <a:extLst>
              <a:ext uri="{FF2B5EF4-FFF2-40B4-BE49-F238E27FC236}">
                <a16:creationId xmlns:a16="http://schemas.microsoft.com/office/drawing/2014/main" id="{ECA22272-7E2A-8E7C-E020-F1E0955EFB55}"/>
              </a:ext>
            </a:extLst>
          </p:cNvPr>
          <p:cNvPicPr>
            <a:picLocks noGrp="1" noChangeAspect="1"/>
          </p:cNvPicPr>
          <p:nvPr>
            <p:ph idx="1"/>
          </p:nvPr>
        </p:nvPicPr>
        <p:blipFill rotWithShape="1">
          <a:blip r:embed="rId2"/>
          <a:srcRect r="6730" b="1"/>
          <a:stretch/>
        </p:blipFill>
        <p:spPr>
          <a:xfrm>
            <a:off x="20" y="10"/>
            <a:ext cx="7443196" cy="6857990"/>
          </a:xfrm>
          <a:prstGeom prst="rect">
            <a:avLst/>
          </a:prstGeom>
        </p:spPr>
      </p:pic>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5110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FA6ADB-7EE4-D22C-67EC-6F31EC0EF59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700"/>
              <a:t>DATA VISUALIZATION</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v1">
            <a:extLst>
              <a:ext uri="{FF2B5EF4-FFF2-40B4-BE49-F238E27FC236}">
                <a16:creationId xmlns:a16="http://schemas.microsoft.com/office/drawing/2014/main" id="{8558476D-0197-A959-340B-AA81193B8FAB}"/>
              </a:ext>
            </a:extLst>
          </p:cNvPr>
          <p:cNvPicPr>
            <a:picLocks noGrp="1" noChangeAspect="1"/>
          </p:cNvPicPr>
          <p:nvPr>
            <p:ph idx="1"/>
          </p:nvPr>
        </p:nvPicPr>
        <p:blipFill>
          <a:blip r:embed="rId2"/>
          <a:stretch>
            <a:fillRect/>
          </a:stretch>
        </p:blipFill>
        <p:spPr>
          <a:xfrm>
            <a:off x="4864608" y="654066"/>
            <a:ext cx="6846363" cy="5398613"/>
          </a:xfrm>
          <a:prstGeom prst="rect">
            <a:avLst/>
          </a:prstGeom>
        </p:spPr>
      </p:pic>
    </p:spTree>
    <p:extLst>
      <p:ext uri="{BB962C8B-B14F-4D97-AF65-F5344CB8AC3E}">
        <p14:creationId xmlns:p14="http://schemas.microsoft.com/office/powerpoint/2010/main" val="2061194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v2">
            <a:extLst>
              <a:ext uri="{FF2B5EF4-FFF2-40B4-BE49-F238E27FC236}">
                <a16:creationId xmlns:a16="http://schemas.microsoft.com/office/drawing/2014/main" id="{08D96343-256D-7A8E-46FE-BBD43F63C652}"/>
              </a:ext>
            </a:extLst>
          </p:cNvPr>
          <p:cNvPicPr>
            <a:picLocks noGrp="1" noChangeAspect="1"/>
          </p:cNvPicPr>
          <p:nvPr>
            <p:ph idx="1"/>
          </p:nvPr>
        </p:nvPicPr>
        <p:blipFill rotWithShape="1">
          <a:blip r:embed="rId2"/>
          <a:srcRect t="16140" r="-1" b="-1"/>
          <a:stretch/>
        </p:blipFill>
        <p:spPr>
          <a:xfrm>
            <a:off x="352751" y="302429"/>
            <a:ext cx="11550506" cy="6053920"/>
          </a:xfrm>
          <a:prstGeom prst="rect">
            <a:avLst/>
          </a:prstGeom>
        </p:spPr>
      </p:pic>
      <p:sp>
        <p:nvSpPr>
          <p:cNvPr id="13" name="Rectangle 12">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8433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43EECF-03A4-4CEB-899E-47C8038396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367" y="319440"/>
            <a:ext cx="11543267" cy="5932503"/>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v3">
            <a:extLst>
              <a:ext uri="{FF2B5EF4-FFF2-40B4-BE49-F238E27FC236}">
                <a16:creationId xmlns:a16="http://schemas.microsoft.com/office/drawing/2014/main" id="{0E6718FF-2397-F403-9C3E-8373D547AEFA}"/>
              </a:ext>
            </a:extLst>
          </p:cNvPr>
          <p:cNvPicPr>
            <a:picLocks noChangeAspect="1"/>
          </p:cNvPicPr>
          <p:nvPr/>
        </p:nvPicPr>
        <p:blipFill rotWithShape="1">
          <a:blip r:embed="rId2"/>
          <a:srcRect t="13165" r="-2" b="-2"/>
          <a:stretch/>
        </p:blipFill>
        <p:spPr>
          <a:xfrm>
            <a:off x="328486" y="319441"/>
            <a:ext cx="11530584" cy="5932503"/>
          </a:xfrm>
          <a:prstGeom prst="rect">
            <a:avLst/>
          </a:prstGeom>
        </p:spPr>
      </p:pic>
      <p:sp>
        <p:nvSpPr>
          <p:cNvPr id="13" name="Rectangle 12">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998349" y="2960103"/>
            <a:ext cx="190858" cy="6583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9572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v4">
            <a:extLst>
              <a:ext uri="{FF2B5EF4-FFF2-40B4-BE49-F238E27FC236}">
                <a16:creationId xmlns:a16="http://schemas.microsoft.com/office/drawing/2014/main" id="{FF094A57-B94D-E486-6F42-0BA42F7D6579}"/>
              </a:ext>
            </a:extLst>
          </p:cNvPr>
          <p:cNvPicPr>
            <a:picLocks noChangeAspect="1"/>
          </p:cNvPicPr>
          <p:nvPr/>
        </p:nvPicPr>
        <p:blipFill rotWithShape="1">
          <a:blip r:embed="rId2"/>
          <a:srcRect r="2217" b="-1"/>
          <a:stretch/>
        </p:blipFill>
        <p:spPr>
          <a:xfrm>
            <a:off x="352751" y="302429"/>
            <a:ext cx="11550506" cy="6053920"/>
          </a:xfrm>
          <a:prstGeom prst="rect">
            <a:avLst/>
          </a:prstGeom>
        </p:spPr>
      </p:pic>
      <p:sp>
        <p:nvSpPr>
          <p:cNvPr id="11" name="Rectangle 10">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8563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E8692C0E-60E1-439F-A1D6-F1CABA5F9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v5">
            <a:extLst>
              <a:ext uri="{FF2B5EF4-FFF2-40B4-BE49-F238E27FC236}">
                <a16:creationId xmlns:a16="http://schemas.microsoft.com/office/drawing/2014/main" id="{60FEDD29-2523-7207-1DD7-05D18CEA4592}"/>
              </a:ext>
            </a:extLst>
          </p:cNvPr>
          <p:cNvPicPr>
            <a:picLocks noChangeAspect="1"/>
          </p:cNvPicPr>
          <p:nvPr/>
        </p:nvPicPr>
        <p:blipFill rotWithShape="1">
          <a:blip r:embed="rId2"/>
          <a:srcRect t="27464" r="-1" b="5926"/>
          <a:stretch/>
        </p:blipFill>
        <p:spPr>
          <a:xfrm>
            <a:off x="797264" y="401541"/>
            <a:ext cx="10689336" cy="5571396"/>
          </a:xfrm>
          <a:prstGeom prst="rect">
            <a:avLst/>
          </a:prstGeom>
        </p:spPr>
      </p:pic>
      <p:sp>
        <p:nvSpPr>
          <p:cNvPr id="26" name="Rectangle 20">
            <a:extLst>
              <a:ext uri="{FF2B5EF4-FFF2-40B4-BE49-F238E27FC236}">
                <a16:creationId xmlns:a16="http://schemas.microsoft.com/office/drawing/2014/main" id="{11DC99DB-7E80-4D1E-9069-4489287AE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264" y="6338062"/>
            <a:ext cx="1068933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2">
            <a:extLst>
              <a:ext uri="{FF2B5EF4-FFF2-40B4-BE49-F238E27FC236}">
                <a16:creationId xmlns:a16="http://schemas.microsoft.com/office/drawing/2014/main" id="{E1B0B4C7-ED1F-47FB-AA86-5C0CF97DC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59424" y="4216653"/>
            <a:ext cx="73152"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8908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v6">
            <a:extLst>
              <a:ext uri="{FF2B5EF4-FFF2-40B4-BE49-F238E27FC236}">
                <a16:creationId xmlns:a16="http://schemas.microsoft.com/office/drawing/2014/main" id="{4BE8BFC6-D659-A7B6-C8AF-79AB8A2E5E30}"/>
              </a:ext>
            </a:extLst>
          </p:cNvPr>
          <p:cNvPicPr>
            <a:picLocks noChangeAspect="1"/>
          </p:cNvPicPr>
          <p:nvPr/>
        </p:nvPicPr>
        <p:blipFill rotWithShape="1">
          <a:blip r:embed="rId2"/>
          <a:srcRect t="22059" r="-1" b="3331"/>
          <a:stretch/>
        </p:blipFill>
        <p:spPr>
          <a:xfrm>
            <a:off x="352751" y="302429"/>
            <a:ext cx="11550506" cy="6053920"/>
          </a:xfrm>
          <a:prstGeom prst="rect">
            <a:avLst/>
          </a:prstGeom>
        </p:spPr>
      </p:pic>
      <p:sp>
        <p:nvSpPr>
          <p:cNvPr id="11" name="Rectangle 10">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628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6">
            <a:extLst>
              <a:ext uri="{FF2B5EF4-FFF2-40B4-BE49-F238E27FC236}">
                <a16:creationId xmlns:a16="http://schemas.microsoft.com/office/drawing/2014/main" id="{E8692C0E-60E1-439F-A1D6-F1CABA5F9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v7">
            <a:extLst>
              <a:ext uri="{FF2B5EF4-FFF2-40B4-BE49-F238E27FC236}">
                <a16:creationId xmlns:a16="http://schemas.microsoft.com/office/drawing/2014/main" id="{FBE131C4-5255-0871-BC46-EBD642411AFF}"/>
              </a:ext>
            </a:extLst>
          </p:cNvPr>
          <p:cNvPicPr>
            <a:picLocks noChangeAspect="1"/>
          </p:cNvPicPr>
          <p:nvPr/>
        </p:nvPicPr>
        <p:blipFill rotWithShape="1">
          <a:blip r:embed="rId2"/>
          <a:srcRect t="22012" r="-1" b="21720"/>
          <a:stretch/>
        </p:blipFill>
        <p:spPr>
          <a:xfrm>
            <a:off x="797264" y="401541"/>
            <a:ext cx="10689336" cy="5571396"/>
          </a:xfrm>
          <a:prstGeom prst="rect">
            <a:avLst/>
          </a:prstGeom>
        </p:spPr>
      </p:pic>
      <p:sp>
        <p:nvSpPr>
          <p:cNvPr id="14" name="Rectangle 8">
            <a:extLst>
              <a:ext uri="{FF2B5EF4-FFF2-40B4-BE49-F238E27FC236}">
                <a16:creationId xmlns:a16="http://schemas.microsoft.com/office/drawing/2014/main" id="{11DC99DB-7E80-4D1E-9069-4489287AE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264" y="6338062"/>
            <a:ext cx="1068933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0">
            <a:extLst>
              <a:ext uri="{FF2B5EF4-FFF2-40B4-BE49-F238E27FC236}">
                <a16:creationId xmlns:a16="http://schemas.microsoft.com/office/drawing/2014/main" id="{E1B0B4C7-ED1F-47FB-AA86-5C0CF97DC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59424" y="4216653"/>
            <a:ext cx="73152"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3842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602D34-6398-EABB-7251-8A97CF9BD223}"/>
              </a:ext>
            </a:extLst>
          </p:cNvPr>
          <p:cNvSpPr>
            <a:spLocks noGrp="1"/>
          </p:cNvSpPr>
          <p:nvPr>
            <p:ph type="title"/>
          </p:nvPr>
        </p:nvSpPr>
        <p:spPr>
          <a:xfrm>
            <a:off x="841248" y="256032"/>
            <a:ext cx="10506456" cy="1014984"/>
          </a:xfrm>
        </p:spPr>
        <p:txBody>
          <a:bodyPr anchor="b">
            <a:normAutofit/>
          </a:bodyPr>
          <a:lstStyle/>
          <a:p>
            <a:r>
              <a:rPr lang="en-US" dirty="0"/>
              <a:t>CONTENTS</a:t>
            </a:r>
            <a:endParaRPr lang="en-AE"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Content Placeholder 2">
            <a:extLst>
              <a:ext uri="{FF2B5EF4-FFF2-40B4-BE49-F238E27FC236}">
                <a16:creationId xmlns:a16="http://schemas.microsoft.com/office/drawing/2014/main" id="{BA82707C-B0CF-7935-65C5-B62B21AC7554}"/>
              </a:ext>
            </a:extLst>
          </p:cNvPr>
          <p:cNvGraphicFramePr>
            <a:graphicFrameLocks noGrp="1"/>
          </p:cNvGraphicFramePr>
          <p:nvPr>
            <p:ph idx="1"/>
            <p:extLst>
              <p:ext uri="{D42A27DB-BD31-4B8C-83A1-F6EECF244321}">
                <p14:modId xmlns:p14="http://schemas.microsoft.com/office/powerpoint/2010/main" val="81486232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77611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v8">
            <a:extLst>
              <a:ext uri="{FF2B5EF4-FFF2-40B4-BE49-F238E27FC236}">
                <a16:creationId xmlns:a16="http://schemas.microsoft.com/office/drawing/2014/main" id="{3E60B882-0609-A17F-5180-DFD6CCD4CA37}"/>
              </a:ext>
            </a:extLst>
          </p:cNvPr>
          <p:cNvPicPr>
            <a:picLocks noChangeAspect="1"/>
          </p:cNvPicPr>
          <p:nvPr/>
        </p:nvPicPr>
        <p:blipFill rotWithShape="1">
          <a:blip r:embed="rId2"/>
          <a:srcRect t="11165" r="-1" b="-1"/>
          <a:stretch/>
        </p:blipFill>
        <p:spPr>
          <a:xfrm>
            <a:off x="352751" y="302429"/>
            <a:ext cx="11550506" cy="6053920"/>
          </a:xfrm>
          <a:prstGeom prst="rect">
            <a:avLst/>
          </a:prstGeom>
        </p:spPr>
      </p:pic>
      <p:sp>
        <p:nvSpPr>
          <p:cNvPr id="11" name="Rectangle 10">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4454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v9">
            <a:extLst>
              <a:ext uri="{FF2B5EF4-FFF2-40B4-BE49-F238E27FC236}">
                <a16:creationId xmlns:a16="http://schemas.microsoft.com/office/drawing/2014/main" id="{EC9E7087-4826-6AC2-0383-553228AA0F72}"/>
              </a:ext>
            </a:extLst>
          </p:cNvPr>
          <p:cNvPicPr>
            <a:picLocks noChangeAspect="1"/>
          </p:cNvPicPr>
          <p:nvPr/>
        </p:nvPicPr>
        <p:blipFill rotWithShape="1">
          <a:blip r:embed="rId2"/>
          <a:srcRect t="21279" r="-1" b="22797"/>
          <a:stretch/>
        </p:blipFill>
        <p:spPr>
          <a:xfrm>
            <a:off x="583656" y="499236"/>
            <a:ext cx="11024687" cy="5688918"/>
          </a:xfrm>
          <a:prstGeom prst="rect">
            <a:avLst/>
          </a:prstGeom>
        </p:spPr>
      </p:pic>
    </p:spTree>
    <p:extLst>
      <p:ext uri="{BB962C8B-B14F-4D97-AF65-F5344CB8AC3E}">
        <p14:creationId xmlns:p14="http://schemas.microsoft.com/office/powerpoint/2010/main" val="1431090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v10">
            <a:extLst>
              <a:ext uri="{FF2B5EF4-FFF2-40B4-BE49-F238E27FC236}">
                <a16:creationId xmlns:a16="http://schemas.microsoft.com/office/drawing/2014/main" id="{9DE42F8B-CA4D-A5CD-1AD9-F1289319DE5F}"/>
              </a:ext>
            </a:extLst>
          </p:cNvPr>
          <p:cNvPicPr>
            <a:picLocks noChangeAspect="1"/>
          </p:cNvPicPr>
          <p:nvPr/>
        </p:nvPicPr>
        <p:blipFill rotWithShape="1">
          <a:blip r:embed="rId2"/>
          <a:srcRect t="13368" r="-1" b="-1"/>
          <a:stretch/>
        </p:blipFill>
        <p:spPr>
          <a:xfrm>
            <a:off x="352751" y="302429"/>
            <a:ext cx="11550506" cy="6053920"/>
          </a:xfrm>
          <a:prstGeom prst="rect">
            <a:avLst/>
          </a:prstGeom>
        </p:spPr>
      </p:pic>
      <p:sp>
        <p:nvSpPr>
          <p:cNvPr id="11" name="Rectangle 10">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7203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6">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8">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v11">
            <a:extLst>
              <a:ext uri="{FF2B5EF4-FFF2-40B4-BE49-F238E27FC236}">
                <a16:creationId xmlns:a16="http://schemas.microsoft.com/office/drawing/2014/main" id="{54D90BBE-CB0A-CAD4-3B50-DAF982FCDAD3}"/>
              </a:ext>
            </a:extLst>
          </p:cNvPr>
          <p:cNvPicPr>
            <a:picLocks noChangeAspect="1"/>
          </p:cNvPicPr>
          <p:nvPr/>
        </p:nvPicPr>
        <p:blipFill rotWithShape="1">
          <a:blip r:embed="rId2"/>
          <a:srcRect t="15197" r="-1" b="16443"/>
          <a:stretch/>
        </p:blipFill>
        <p:spPr>
          <a:xfrm>
            <a:off x="352751" y="302429"/>
            <a:ext cx="11550506" cy="6053920"/>
          </a:xfrm>
          <a:prstGeom prst="rect">
            <a:avLst/>
          </a:prstGeom>
        </p:spPr>
      </p:pic>
      <p:sp>
        <p:nvSpPr>
          <p:cNvPr id="15" name="Rectangle 10">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0610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v12">
            <a:extLst>
              <a:ext uri="{FF2B5EF4-FFF2-40B4-BE49-F238E27FC236}">
                <a16:creationId xmlns:a16="http://schemas.microsoft.com/office/drawing/2014/main" id="{EFBAE0BB-1D02-5E04-523D-B569C0C06F5D}"/>
              </a:ext>
            </a:extLst>
          </p:cNvPr>
          <p:cNvPicPr>
            <a:picLocks noChangeAspect="1"/>
          </p:cNvPicPr>
          <p:nvPr/>
        </p:nvPicPr>
        <p:blipFill rotWithShape="1">
          <a:blip r:embed="rId2"/>
          <a:srcRect t="23075" r="-1" b="3620"/>
          <a:stretch/>
        </p:blipFill>
        <p:spPr>
          <a:xfrm>
            <a:off x="352751" y="302429"/>
            <a:ext cx="11550506" cy="6053920"/>
          </a:xfrm>
          <a:prstGeom prst="rect">
            <a:avLst/>
          </a:prstGeom>
        </p:spPr>
      </p:pic>
      <p:sp>
        <p:nvSpPr>
          <p:cNvPr id="11" name="Rectangle 10">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1603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943EECF-03A4-4CEB-899E-47C8038396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367" y="319440"/>
            <a:ext cx="11543267" cy="5932503"/>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v13">
            <a:extLst>
              <a:ext uri="{FF2B5EF4-FFF2-40B4-BE49-F238E27FC236}">
                <a16:creationId xmlns:a16="http://schemas.microsoft.com/office/drawing/2014/main" id="{4E590D90-044C-61AF-7A6E-C9F02A057B3F}"/>
              </a:ext>
            </a:extLst>
          </p:cNvPr>
          <p:cNvPicPr>
            <a:picLocks noChangeAspect="1"/>
          </p:cNvPicPr>
          <p:nvPr/>
        </p:nvPicPr>
        <p:blipFill rotWithShape="1">
          <a:blip r:embed="rId2"/>
          <a:srcRect t="6027" r="-2" b="-2"/>
          <a:stretch/>
        </p:blipFill>
        <p:spPr>
          <a:xfrm>
            <a:off x="328486" y="319441"/>
            <a:ext cx="11530584" cy="5932503"/>
          </a:xfrm>
          <a:prstGeom prst="rect">
            <a:avLst/>
          </a:prstGeom>
        </p:spPr>
      </p:pic>
      <p:sp>
        <p:nvSpPr>
          <p:cNvPr id="11" name="Rectangle 10">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998349" y="2960103"/>
            <a:ext cx="190858" cy="6583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6667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14"/>
          <p:cNvPicPr>
            <a:picLocks noChangeAspect="1"/>
          </p:cNvPicPr>
          <p:nvPr/>
        </p:nvPicPr>
        <p:blipFill>
          <a:blip r:embed="rId2"/>
          <a:stretch>
            <a:fillRect/>
          </a:stretch>
        </p:blipFill>
        <p:spPr>
          <a:xfrm>
            <a:off x="2844800" y="437515"/>
            <a:ext cx="6501765" cy="5982335"/>
          </a:xfrm>
          <a:prstGeom prst="rect">
            <a:avLst/>
          </a:prstGeom>
        </p:spPr>
      </p:pic>
      <p:sp>
        <p:nvSpPr>
          <p:cNvPr id="4"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v15">
            <a:extLst>
              <a:ext uri="{FF2B5EF4-FFF2-40B4-BE49-F238E27FC236}">
                <a16:creationId xmlns:a16="http://schemas.microsoft.com/office/drawing/2014/main" id="{721A6C9B-9A97-B0AF-81AB-F8F0E21691FA}"/>
              </a:ext>
            </a:extLst>
          </p:cNvPr>
          <p:cNvPicPr>
            <a:picLocks noChangeAspect="1"/>
          </p:cNvPicPr>
          <p:nvPr/>
        </p:nvPicPr>
        <p:blipFill rotWithShape="1">
          <a:blip r:embed="rId2"/>
          <a:srcRect t="23205" r="-1" b="-1"/>
          <a:stretch/>
        </p:blipFill>
        <p:spPr>
          <a:xfrm>
            <a:off x="352751" y="302429"/>
            <a:ext cx="11550506" cy="6053920"/>
          </a:xfrm>
          <a:prstGeom prst="rect">
            <a:avLst/>
          </a:prstGeom>
        </p:spPr>
      </p:pic>
      <p:sp>
        <p:nvSpPr>
          <p:cNvPr id="11" name="Rectangle 10">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4640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6">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8">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v15">
            <a:extLst>
              <a:ext uri="{FF2B5EF4-FFF2-40B4-BE49-F238E27FC236}">
                <a16:creationId xmlns:a16="http://schemas.microsoft.com/office/drawing/2014/main" id="{A39D65DF-4E65-DEDF-6EE9-781229D6B853}"/>
              </a:ext>
            </a:extLst>
          </p:cNvPr>
          <p:cNvPicPr>
            <a:picLocks noChangeAspect="1"/>
          </p:cNvPicPr>
          <p:nvPr/>
        </p:nvPicPr>
        <p:blipFill rotWithShape="1">
          <a:blip r:embed="rId2"/>
          <a:srcRect t="23205" r="-1" b="-1"/>
          <a:stretch/>
        </p:blipFill>
        <p:spPr>
          <a:xfrm>
            <a:off x="352751" y="302429"/>
            <a:ext cx="11550506" cy="6053920"/>
          </a:xfrm>
          <a:prstGeom prst="rect">
            <a:avLst/>
          </a:prstGeom>
        </p:spPr>
      </p:pic>
      <p:sp>
        <p:nvSpPr>
          <p:cNvPr id="15" name="Rectangle 10">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7167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3FE54A-A994-42FB-94E0-168474F6B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FD7B477-8513-4219-81DB-3A481B53E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36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v17"/>
          <p:cNvPicPr>
            <a:picLocks noChangeAspect="1"/>
          </p:cNvPicPr>
          <p:nvPr/>
        </p:nvPicPr>
        <p:blipFill rotWithShape="1">
          <a:blip r:embed="rId2"/>
          <a:srcRect t="17962" r="-1" b="18311"/>
          <a:stretch/>
        </p:blipFill>
        <p:spPr>
          <a:xfrm>
            <a:off x="838200" y="618387"/>
            <a:ext cx="10506456" cy="5306075"/>
          </a:xfrm>
          <a:prstGeom prst="rect">
            <a:avLst/>
          </a:prstGeom>
        </p:spPr>
      </p:pic>
      <p:sp>
        <p:nvSpPr>
          <p:cNvPr id="22" name="Rectangle 12">
            <a:extLst>
              <a:ext uri="{FF2B5EF4-FFF2-40B4-BE49-F238E27FC236}">
                <a16:creationId xmlns:a16="http://schemas.microsoft.com/office/drawing/2014/main" id="{F16BB282-D67A-4262-B395-9B9E59382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338062"/>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our wooden houses with different sizes">
            <a:extLst>
              <a:ext uri="{FF2B5EF4-FFF2-40B4-BE49-F238E27FC236}">
                <a16:creationId xmlns:a16="http://schemas.microsoft.com/office/drawing/2014/main" id="{F881259F-3434-0D17-A527-4E2706A7F850}"/>
              </a:ext>
            </a:extLst>
          </p:cNvPr>
          <p:cNvPicPr>
            <a:picLocks noChangeAspect="1"/>
          </p:cNvPicPr>
          <p:nvPr/>
        </p:nvPicPr>
        <p:blipFill rotWithShape="1">
          <a:blip r:embed="rId2">
            <a:alphaModFix amt="40000"/>
          </a:blip>
          <a:srcRect t="2184" b="13546"/>
          <a:stretch/>
        </p:blipFill>
        <p:spPr>
          <a:xfrm>
            <a:off x="20" y="10"/>
            <a:ext cx="12191979" cy="6857990"/>
          </a:xfrm>
          <a:prstGeom prst="rect">
            <a:avLst/>
          </a:prstGeom>
        </p:spPr>
      </p:pic>
      <p:sp>
        <p:nvSpPr>
          <p:cNvPr id="2" name="Title 1">
            <a:extLst>
              <a:ext uri="{FF2B5EF4-FFF2-40B4-BE49-F238E27FC236}">
                <a16:creationId xmlns:a16="http://schemas.microsoft.com/office/drawing/2014/main" id="{0E9087EA-EC70-1209-5C48-090A32EA6D7B}"/>
              </a:ext>
            </a:extLst>
          </p:cNvPr>
          <p:cNvSpPr>
            <a:spLocks noGrp="1"/>
          </p:cNvSpPr>
          <p:nvPr>
            <p:ph type="title"/>
          </p:nvPr>
        </p:nvSpPr>
        <p:spPr>
          <a:xfrm>
            <a:off x="841249" y="941832"/>
            <a:ext cx="10506456" cy="2057400"/>
          </a:xfrm>
        </p:spPr>
        <p:txBody>
          <a:bodyPr anchor="b">
            <a:normAutofit/>
          </a:bodyPr>
          <a:lstStyle/>
          <a:p>
            <a:r>
              <a:rPr lang="en-US" sz="5000"/>
              <a:t>INTRODUCTION</a:t>
            </a:r>
            <a:endParaRPr lang="en-AE" sz="5000"/>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C2568C9-13E9-118C-1C97-3799EA102C50}"/>
              </a:ext>
            </a:extLst>
          </p:cNvPr>
          <p:cNvSpPr>
            <a:spLocks noGrp="1"/>
          </p:cNvSpPr>
          <p:nvPr>
            <p:ph idx="1"/>
          </p:nvPr>
        </p:nvSpPr>
        <p:spPr>
          <a:xfrm>
            <a:off x="841248" y="3502152"/>
            <a:ext cx="10506456" cy="2670048"/>
          </a:xfrm>
        </p:spPr>
        <p:txBody>
          <a:bodyPr>
            <a:normAutofit/>
          </a:bodyPr>
          <a:lstStyle/>
          <a:p>
            <a:pPr>
              <a:lnSpc>
                <a:spcPct val="100000"/>
              </a:lnSpc>
            </a:pPr>
            <a:endParaRPr lang="en-AE" sz="1700" b="0" i="0" u="none" strike="noStrike" baseline="0" dirty="0">
              <a:latin typeface="Times New Roman" panose="02020603050405020304" pitchFamily="18" charset="0"/>
            </a:endParaRPr>
          </a:p>
          <a:p>
            <a:pPr marL="0" indent="0">
              <a:lnSpc>
                <a:spcPct val="100000"/>
              </a:lnSpc>
              <a:buNone/>
            </a:pPr>
            <a:r>
              <a:rPr lang="en-US" sz="1700" b="0" i="0" u="none" strike="noStrike" baseline="0" dirty="0">
                <a:latin typeface="Times New Roman" panose="02020603050405020304" pitchFamily="18" charset="0"/>
              </a:rPr>
              <a:t> 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endParaRPr lang="en-AE" sz="1700" dirty="0"/>
          </a:p>
        </p:txBody>
      </p:sp>
    </p:spTree>
    <p:extLst>
      <p:ext uri="{BB962C8B-B14F-4D97-AF65-F5344CB8AC3E}">
        <p14:creationId xmlns:p14="http://schemas.microsoft.com/office/powerpoint/2010/main" val="38542040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43EECF-03A4-4CEB-899E-47C8038396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367" y="319440"/>
            <a:ext cx="11543267" cy="5932503"/>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v18"/>
          <p:cNvPicPr>
            <a:picLocks noChangeAspect="1"/>
          </p:cNvPicPr>
          <p:nvPr/>
        </p:nvPicPr>
        <p:blipFill rotWithShape="1">
          <a:blip r:embed="rId2"/>
          <a:srcRect r="1847" b="1"/>
          <a:stretch/>
        </p:blipFill>
        <p:spPr>
          <a:xfrm>
            <a:off x="328486" y="319441"/>
            <a:ext cx="11530584" cy="5932503"/>
          </a:xfrm>
          <a:prstGeom prst="rect">
            <a:avLst/>
          </a:prstGeom>
        </p:spPr>
      </p:pic>
      <p:sp>
        <p:nvSpPr>
          <p:cNvPr id="13" name="Rectangle 12">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998349" y="2960103"/>
            <a:ext cx="190858" cy="6583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19">
            <a:extLst>
              <a:ext uri="{FF2B5EF4-FFF2-40B4-BE49-F238E27FC236}">
                <a16:creationId xmlns:a16="http://schemas.microsoft.com/office/drawing/2014/main" id="{3E305A49-4CFA-9650-6C2E-68638CAD9912}"/>
              </a:ext>
            </a:extLst>
          </p:cNvPr>
          <p:cNvPicPr>
            <a:picLocks noChangeAspect="1"/>
          </p:cNvPicPr>
          <p:nvPr/>
        </p:nvPicPr>
        <p:blipFill>
          <a:blip r:embed="rId2"/>
          <a:stretch>
            <a:fillRect/>
          </a:stretch>
        </p:blipFill>
        <p:spPr>
          <a:xfrm>
            <a:off x="2405063" y="642937"/>
            <a:ext cx="7381875" cy="5572125"/>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0016566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83A5C14-ED91-4CD1-809E-D29FF97C9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56065185-5C34-4F86-AA96-AA4D065B0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76200" sx="102000" sy="102000" algn="ctr"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v20">
            <a:extLst>
              <a:ext uri="{FF2B5EF4-FFF2-40B4-BE49-F238E27FC236}">
                <a16:creationId xmlns:a16="http://schemas.microsoft.com/office/drawing/2014/main" id="{A838CF84-0322-9627-6716-1F8C5C5D3CD7}"/>
              </a:ext>
            </a:extLst>
          </p:cNvPr>
          <p:cNvPicPr>
            <a:picLocks noChangeAspect="1"/>
          </p:cNvPicPr>
          <p:nvPr/>
        </p:nvPicPr>
        <p:blipFill rotWithShape="1">
          <a:blip r:embed="rId2"/>
          <a:srcRect r="16830" b="1"/>
          <a:stretch/>
        </p:blipFill>
        <p:spPr>
          <a:xfrm>
            <a:off x="1114426" y="10"/>
            <a:ext cx="9963149" cy="6857990"/>
          </a:xfrm>
          <a:custGeom>
            <a:avLst/>
            <a:gdLst/>
            <a:ahLst/>
            <a:cxnLst/>
            <a:rect l="l" t="t" r="r" b="b"/>
            <a:pathLst>
              <a:path w="9948672" h="6858000">
                <a:moveTo>
                  <a:pt x="1593452" y="0"/>
                </a:moveTo>
                <a:lnTo>
                  <a:pt x="8355220" y="0"/>
                </a:lnTo>
                <a:lnTo>
                  <a:pt x="8491722" y="130333"/>
                </a:lnTo>
                <a:cubicBezTo>
                  <a:pt x="9391900" y="1031820"/>
                  <a:pt x="9948672" y="2277214"/>
                  <a:pt x="9948672" y="3652838"/>
                </a:cubicBezTo>
                <a:cubicBezTo>
                  <a:pt x="9948672" y="4856509"/>
                  <a:pt x="9522393" y="5960473"/>
                  <a:pt x="8812775" y="6821583"/>
                </a:cubicBezTo>
                <a:lnTo>
                  <a:pt x="8781276" y="6858000"/>
                </a:lnTo>
                <a:lnTo>
                  <a:pt x="1167397" y="6858000"/>
                </a:lnTo>
                <a:lnTo>
                  <a:pt x="1135897" y="6821583"/>
                </a:lnTo>
                <a:cubicBezTo>
                  <a:pt x="426279" y="5960473"/>
                  <a:pt x="0" y="4856509"/>
                  <a:pt x="0" y="3652838"/>
                </a:cubicBezTo>
                <a:cubicBezTo>
                  <a:pt x="0" y="2277214"/>
                  <a:pt x="556772" y="1031820"/>
                  <a:pt x="1456950" y="130333"/>
                </a:cubicBezTo>
                <a:close/>
              </a:path>
            </a:pathLst>
          </a:custGeom>
        </p:spPr>
      </p:pic>
    </p:spTree>
    <p:extLst>
      <p:ext uri="{BB962C8B-B14F-4D97-AF65-F5344CB8AC3E}">
        <p14:creationId xmlns:p14="http://schemas.microsoft.com/office/powerpoint/2010/main" val="2090927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v23">
            <a:extLst>
              <a:ext uri="{FF2B5EF4-FFF2-40B4-BE49-F238E27FC236}">
                <a16:creationId xmlns:a16="http://schemas.microsoft.com/office/drawing/2014/main" id="{9AA40873-D9D2-5405-7F73-897BCC817B4D}"/>
              </a:ext>
            </a:extLst>
          </p:cNvPr>
          <p:cNvPicPr>
            <a:picLocks noChangeAspect="1"/>
          </p:cNvPicPr>
          <p:nvPr/>
        </p:nvPicPr>
        <p:blipFill rotWithShape="1">
          <a:blip r:embed="rId2"/>
          <a:srcRect t="21518" r="1" b="1"/>
          <a:stretch/>
        </p:blipFill>
        <p:spPr>
          <a:xfrm>
            <a:off x="583656" y="499236"/>
            <a:ext cx="11024687" cy="5688918"/>
          </a:xfrm>
          <a:prstGeom prst="rect">
            <a:avLst/>
          </a:prstGeom>
        </p:spPr>
      </p:pic>
    </p:spTree>
    <p:extLst>
      <p:ext uri="{BB962C8B-B14F-4D97-AF65-F5344CB8AC3E}">
        <p14:creationId xmlns:p14="http://schemas.microsoft.com/office/powerpoint/2010/main" val="4118123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24">
            <a:extLst>
              <a:ext uri="{FF2B5EF4-FFF2-40B4-BE49-F238E27FC236}">
                <a16:creationId xmlns:a16="http://schemas.microsoft.com/office/drawing/2014/main" id="{84F2E304-E484-37BA-32D1-3FC53A068F87}"/>
              </a:ext>
            </a:extLst>
          </p:cNvPr>
          <p:cNvPicPr>
            <a:picLocks noChangeAspect="1"/>
          </p:cNvPicPr>
          <p:nvPr/>
        </p:nvPicPr>
        <p:blipFill>
          <a:blip r:embed="rId2"/>
          <a:stretch>
            <a:fillRect/>
          </a:stretch>
        </p:blipFill>
        <p:spPr>
          <a:xfrm>
            <a:off x="2967037" y="738187"/>
            <a:ext cx="6257925" cy="5381625"/>
          </a:xfrm>
          <a:prstGeom prst="rect">
            <a:avLst/>
          </a:prstGeom>
        </p:spPr>
      </p:pic>
    </p:spTree>
    <p:extLst>
      <p:ext uri="{BB962C8B-B14F-4D97-AF65-F5344CB8AC3E}">
        <p14:creationId xmlns:p14="http://schemas.microsoft.com/office/powerpoint/2010/main" val="2757376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v25">
            <a:extLst>
              <a:ext uri="{FF2B5EF4-FFF2-40B4-BE49-F238E27FC236}">
                <a16:creationId xmlns:a16="http://schemas.microsoft.com/office/drawing/2014/main" id="{9C9A2E78-D4F7-1BA5-F383-3110F651F42D}"/>
              </a:ext>
            </a:extLst>
          </p:cNvPr>
          <p:cNvPicPr>
            <a:picLocks noChangeAspect="1"/>
          </p:cNvPicPr>
          <p:nvPr/>
        </p:nvPicPr>
        <p:blipFill rotWithShape="1">
          <a:blip r:embed="rId2"/>
          <a:srcRect t="18737" r="1" b="1"/>
          <a:stretch/>
        </p:blipFill>
        <p:spPr>
          <a:xfrm>
            <a:off x="583656" y="499236"/>
            <a:ext cx="11024687" cy="5688918"/>
          </a:xfrm>
          <a:prstGeom prst="rect">
            <a:avLst/>
          </a:prstGeom>
        </p:spPr>
      </p:pic>
    </p:spTree>
    <p:extLst>
      <p:ext uri="{BB962C8B-B14F-4D97-AF65-F5344CB8AC3E}">
        <p14:creationId xmlns:p14="http://schemas.microsoft.com/office/powerpoint/2010/main" val="10255153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26"/>
          <p:cNvPicPr>
            <a:picLocks noChangeAspect="1"/>
          </p:cNvPicPr>
          <p:nvPr/>
        </p:nvPicPr>
        <p:blipFill>
          <a:blip r:embed="rId2"/>
          <a:stretch>
            <a:fillRect/>
          </a:stretch>
        </p:blipFill>
        <p:spPr>
          <a:xfrm>
            <a:off x="1377950" y="825500"/>
            <a:ext cx="9436100" cy="5207000"/>
          </a:xfrm>
          <a:prstGeom prst="rect">
            <a:avLst/>
          </a:prstGeom>
        </p:spPr>
      </p:pic>
      <p:sp>
        <p:nvSpPr>
          <p:cNvPr id="4"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27">
            <a:extLst>
              <a:ext uri="{FF2B5EF4-FFF2-40B4-BE49-F238E27FC236}">
                <a16:creationId xmlns:a16="http://schemas.microsoft.com/office/drawing/2014/main" id="{0ACA2443-82B6-6D7A-A91D-1BF22553D73A}"/>
              </a:ext>
            </a:extLst>
          </p:cNvPr>
          <p:cNvPicPr>
            <a:picLocks noChangeAspect="1"/>
          </p:cNvPicPr>
          <p:nvPr/>
        </p:nvPicPr>
        <p:blipFill>
          <a:blip r:embed="rId2"/>
          <a:stretch>
            <a:fillRect/>
          </a:stretch>
        </p:blipFill>
        <p:spPr>
          <a:xfrm>
            <a:off x="1590675" y="471487"/>
            <a:ext cx="9010650" cy="5915025"/>
          </a:xfrm>
          <a:prstGeom prst="rect">
            <a:avLst/>
          </a:prstGeom>
        </p:spPr>
      </p:pic>
    </p:spTree>
    <p:extLst>
      <p:ext uri="{BB962C8B-B14F-4D97-AF65-F5344CB8AC3E}">
        <p14:creationId xmlns:p14="http://schemas.microsoft.com/office/powerpoint/2010/main" val="1457878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28">
            <a:extLst>
              <a:ext uri="{FF2B5EF4-FFF2-40B4-BE49-F238E27FC236}">
                <a16:creationId xmlns:a16="http://schemas.microsoft.com/office/drawing/2014/main" id="{B3A380CD-5E35-787D-6FAB-BB8B481EF797}"/>
              </a:ext>
            </a:extLst>
          </p:cNvPr>
          <p:cNvPicPr>
            <a:picLocks noChangeAspect="1"/>
          </p:cNvPicPr>
          <p:nvPr/>
        </p:nvPicPr>
        <p:blipFill>
          <a:blip r:embed="rId2"/>
          <a:stretch>
            <a:fillRect/>
          </a:stretch>
        </p:blipFill>
        <p:spPr>
          <a:xfrm>
            <a:off x="370114" y="562987"/>
            <a:ext cx="7213600" cy="5352491"/>
          </a:xfrm>
          <a:prstGeom prst="rect">
            <a:avLst/>
          </a:prstGeom>
          <a:effectLst>
            <a:outerShdw blurRad="50800" dist="38100" dir="5400000" algn="t" rotWithShape="0">
              <a:prstClr val="black">
                <a:alpha val="40000"/>
              </a:prstClr>
            </a:outerShdw>
          </a:effectLst>
        </p:spPr>
      </p:pic>
      <p:pic>
        <p:nvPicPr>
          <p:cNvPr id="3" name="Picture 2" descr="v29">
            <a:extLst>
              <a:ext uri="{FF2B5EF4-FFF2-40B4-BE49-F238E27FC236}">
                <a16:creationId xmlns:a16="http://schemas.microsoft.com/office/drawing/2014/main" id="{C98098A2-0B7A-0224-2A78-F993E828DBFF}"/>
              </a:ext>
            </a:extLst>
          </p:cNvPr>
          <p:cNvPicPr>
            <a:picLocks noChangeAspect="1"/>
          </p:cNvPicPr>
          <p:nvPr/>
        </p:nvPicPr>
        <p:blipFill>
          <a:blip r:embed="rId3"/>
          <a:stretch>
            <a:fillRect/>
          </a:stretch>
        </p:blipFill>
        <p:spPr>
          <a:xfrm>
            <a:off x="4597575" y="859972"/>
            <a:ext cx="4622625" cy="2155371"/>
          </a:xfrm>
          <a:prstGeom prst="rect">
            <a:avLst/>
          </a:prstGeom>
        </p:spPr>
      </p:pic>
    </p:spTree>
    <p:extLst>
      <p:ext uri="{BB962C8B-B14F-4D97-AF65-F5344CB8AC3E}">
        <p14:creationId xmlns:p14="http://schemas.microsoft.com/office/powerpoint/2010/main" val="16095595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6">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8">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v31">
            <a:extLst>
              <a:ext uri="{FF2B5EF4-FFF2-40B4-BE49-F238E27FC236}">
                <a16:creationId xmlns:a16="http://schemas.microsoft.com/office/drawing/2014/main" id="{7F3C2CD5-B4D2-721C-D993-C5FB3B2E701B}"/>
              </a:ext>
            </a:extLst>
          </p:cNvPr>
          <p:cNvPicPr>
            <a:picLocks noChangeAspect="1"/>
          </p:cNvPicPr>
          <p:nvPr/>
        </p:nvPicPr>
        <p:blipFill rotWithShape="1">
          <a:blip r:embed="rId2"/>
          <a:srcRect r="-1" b="1572"/>
          <a:stretch/>
        </p:blipFill>
        <p:spPr>
          <a:xfrm>
            <a:off x="352751" y="302429"/>
            <a:ext cx="11550506" cy="6053920"/>
          </a:xfrm>
          <a:prstGeom prst="rect">
            <a:avLst/>
          </a:prstGeom>
        </p:spPr>
      </p:pic>
      <p:sp>
        <p:nvSpPr>
          <p:cNvPr id="11" name="Rectangle 10">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9721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Rectangle 12">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4" descr="Question marks in a line and one question mark is lit">
            <a:extLst>
              <a:ext uri="{FF2B5EF4-FFF2-40B4-BE49-F238E27FC236}">
                <a16:creationId xmlns:a16="http://schemas.microsoft.com/office/drawing/2014/main" id="{3BB959EE-FA98-2B98-2999-AF961916FB83}"/>
              </a:ext>
            </a:extLst>
          </p:cNvPr>
          <p:cNvPicPr>
            <a:picLocks noChangeAspect="1"/>
          </p:cNvPicPr>
          <p:nvPr/>
        </p:nvPicPr>
        <p:blipFill rotWithShape="1">
          <a:blip r:embed="rId2"/>
          <a:srcRect r="15627" b="-1"/>
          <a:stretch/>
        </p:blipFill>
        <p:spPr>
          <a:xfrm>
            <a:off x="20" y="10"/>
            <a:ext cx="8668492" cy="6857990"/>
          </a:xfrm>
          <a:prstGeom prst="rect">
            <a:avLst/>
          </a:prstGeom>
        </p:spPr>
      </p:pic>
      <p:sp>
        <p:nvSpPr>
          <p:cNvPr id="38" name="Rectangle 14">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23D570A-708E-BEC6-6031-D92A16A82A10}"/>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dirty="0"/>
              <a:t>PROBLEMS </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78096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ree mini houses made of legos">
            <a:extLst>
              <a:ext uri="{FF2B5EF4-FFF2-40B4-BE49-F238E27FC236}">
                <a16:creationId xmlns:a16="http://schemas.microsoft.com/office/drawing/2014/main" id="{B4DA483C-45A8-2D8E-9B80-539BBA4547DC}"/>
              </a:ext>
            </a:extLst>
          </p:cNvPr>
          <p:cNvPicPr>
            <a:picLocks noChangeAspect="1"/>
          </p:cNvPicPr>
          <p:nvPr/>
        </p:nvPicPr>
        <p:blipFill rotWithShape="1">
          <a:blip r:embed="rId2"/>
          <a:srcRect t="15413"/>
          <a:stretch/>
        </p:blipFill>
        <p:spPr>
          <a:xfrm>
            <a:off x="20" y="10"/>
            <a:ext cx="12191981" cy="6857990"/>
          </a:xfrm>
          <a:prstGeom prst="rect">
            <a:avLst/>
          </a:prstGeom>
        </p:spPr>
      </p:pic>
      <p:sp>
        <p:nvSpPr>
          <p:cNvPr id="15" name="Rectangle 14">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43641CC-69D6-40CA-7685-93C01693B2E4}"/>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t>RESULTS AND MODEL BUILDING</a:t>
            </a:r>
          </a:p>
        </p:txBody>
      </p:sp>
      <p:sp>
        <p:nvSpPr>
          <p:cNvPr id="17" name="Rectangle: Rounded Corners 16">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9155291"/>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55">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8" name="Rectangle 57">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A12DFE-1646-4269-4D5E-92845A3FAB95}"/>
              </a:ext>
            </a:extLst>
          </p:cNvPr>
          <p:cNvSpPr>
            <a:spLocks noGrp="1"/>
          </p:cNvSpPr>
          <p:nvPr>
            <p:ph type="title"/>
          </p:nvPr>
        </p:nvSpPr>
        <p:spPr>
          <a:xfrm>
            <a:off x="838196" y="978408"/>
            <a:ext cx="6007608" cy="1106424"/>
          </a:xfrm>
        </p:spPr>
        <p:txBody>
          <a:bodyPr>
            <a:normAutofit/>
          </a:bodyPr>
          <a:lstStyle/>
          <a:p>
            <a:r>
              <a:rPr lang="en-US" sz="2800"/>
              <a:t>MODEL BUILDING</a:t>
            </a:r>
            <a:endParaRPr lang="en-AE" sz="2800"/>
          </a:p>
        </p:txBody>
      </p:sp>
      <p:sp>
        <p:nvSpPr>
          <p:cNvPr id="89" name="Rectangle 59">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61">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91" name="Content Placeholder 2">
            <a:extLst>
              <a:ext uri="{FF2B5EF4-FFF2-40B4-BE49-F238E27FC236}">
                <a16:creationId xmlns:a16="http://schemas.microsoft.com/office/drawing/2014/main" id="{72909B09-C34E-CDC2-8617-F73C4CC87472}"/>
              </a:ext>
            </a:extLst>
          </p:cNvPr>
          <p:cNvGraphicFramePr>
            <a:graphicFrameLocks noGrp="1"/>
          </p:cNvGraphicFramePr>
          <p:nvPr>
            <p:ph idx="1"/>
          </p:nvPr>
        </p:nvGraphicFramePr>
        <p:xfrm>
          <a:off x="841244" y="2359152"/>
          <a:ext cx="6007608"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9" name="Picture 18" descr="absoluteerror">
            <a:extLst>
              <a:ext uri="{FF2B5EF4-FFF2-40B4-BE49-F238E27FC236}">
                <a16:creationId xmlns:a16="http://schemas.microsoft.com/office/drawing/2014/main" id="{EA8AB9FF-5A51-4CDB-AF49-E7D6184FE51E}"/>
              </a:ext>
            </a:extLst>
          </p:cNvPr>
          <p:cNvPicPr>
            <a:picLocks noChangeAspect="1"/>
          </p:cNvPicPr>
          <p:nvPr/>
        </p:nvPicPr>
        <p:blipFill>
          <a:blip r:embed="rId7"/>
          <a:stretch>
            <a:fillRect/>
          </a:stretch>
        </p:blipFill>
        <p:spPr>
          <a:xfrm>
            <a:off x="7680960" y="633619"/>
            <a:ext cx="4233672" cy="3259955"/>
          </a:xfrm>
          <a:prstGeom prst="rect">
            <a:avLst/>
          </a:prstGeom>
        </p:spPr>
      </p:pic>
      <p:pic>
        <p:nvPicPr>
          <p:cNvPr id="4" name="Picture 3">
            <a:extLst>
              <a:ext uri="{FF2B5EF4-FFF2-40B4-BE49-F238E27FC236}">
                <a16:creationId xmlns:a16="http://schemas.microsoft.com/office/drawing/2014/main" id="{1AA98BD8-418A-B79D-574E-F5268238CF0E}"/>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9000490" y="3472468"/>
            <a:ext cx="1591056" cy="26517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80433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6">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8">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rootmean">
            <a:extLst>
              <a:ext uri="{FF2B5EF4-FFF2-40B4-BE49-F238E27FC236}">
                <a16:creationId xmlns:a16="http://schemas.microsoft.com/office/drawing/2014/main" id="{CA6E4E16-A1E9-E35F-9CBC-60AA15C11004}"/>
              </a:ext>
            </a:extLst>
          </p:cNvPr>
          <p:cNvPicPr>
            <a:picLocks noChangeAspect="1"/>
          </p:cNvPicPr>
          <p:nvPr/>
        </p:nvPicPr>
        <p:blipFill rotWithShape="1">
          <a:blip r:embed="rId2"/>
          <a:srcRect r="11340"/>
          <a:stretch/>
        </p:blipFill>
        <p:spPr>
          <a:xfrm>
            <a:off x="583656" y="499236"/>
            <a:ext cx="11024687" cy="5688918"/>
          </a:xfrm>
          <a:prstGeom prst="rect">
            <a:avLst/>
          </a:prstGeom>
        </p:spPr>
      </p:pic>
    </p:spTree>
    <p:extLst>
      <p:ext uri="{BB962C8B-B14F-4D97-AF65-F5344CB8AC3E}">
        <p14:creationId xmlns:p14="http://schemas.microsoft.com/office/powerpoint/2010/main" val="10187153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6">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8">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r2sccore">
            <a:extLst>
              <a:ext uri="{FF2B5EF4-FFF2-40B4-BE49-F238E27FC236}">
                <a16:creationId xmlns:a16="http://schemas.microsoft.com/office/drawing/2014/main" id="{2D8ED4AA-0203-F172-5460-3EF1B2C48EBB}"/>
              </a:ext>
            </a:extLst>
          </p:cNvPr>
          <p:cNvPicPr>
            <a:picLocks noChangeAspect="1"/>
          </p:cNvPicPr>
          <p:nvPr/>
        </p:nvPicPr>
        <p:blipFill rotWithShape="1">
          <a:blip r:embed="rId2"/>
          <a:srcRect r="28929" b="-1"/>
          <a:stretch/>
        </p:blipFill>
        <p:spPr>
          <a:xfrm>
            <a:off x="352751" y="302429"/>
            <a:ext cx="11550506" cy="6053920"/>
          </a:xfrm>
          <a:prstGeom prst="rect">
            <a:avLst/>
          </a:prstGeom>
        </p:spPr>
      </p:pic>
      <p:sp>
        <p:nvSpPr>
          <p:cNvPr id="11" name="Rectangle 10">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4178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n placed on top of a signature line">
            <a:extLst>
              <a:ext uri="{FF2B5EF4-FFF2-40B4-BE49-F238E27FC236}">
                <a16:creationId xmlns:a16="http://schemas.microsoft.com/office/drawing/2014/main" id="{5759A608-6078-9FB8-42DA-CFA5325E804B}"/>
              </a:ext>
            </a:extLst>
          </p:cNvPr>
          <p:cNvPicPr>
            <a:picLocks noChangeAspect="1"/>
          </p:cNvPicPr>
          <p:nvPr/>
        </p:nvPicPr>
        <p:blipFill rotWithShape="1">
          <a:blip r:embed="rId2"/>
          <a:srcRect b="15730"/>
          <a:stretch/>
        </p:blipFill>
        <p:spPr>
          <a:xfrm>
            <a:off x="20" y="10"/>
            <a:ext cx="12191981" cy="6857990"/>
          </a:xfrm>
          <a:prstGeom prst="rect">
            <a:avLst/>
          </a:prstGeom>
        </p:spPr>
      </p:pic>
      <p:sp>
        <p:nvSpPr>
          <p:cNvPr id="15" name="Rectangle 14">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BC7998-356F-6812-B20C-317DCB0C20E7}"/>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t>CONCLUSION</a:t>
            </a:r>
          </a:p>
        </p:txBody>
      </p:sp>
      <p:sp>
        <p:nvSpPr>
          <p:cNvPr id="17" name="Rectangle: Rounded Corners 16">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154183"/>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DB76F-9DC9-439C-CDDC-D93A3328B632}"/>
              </a:ext>
            </a:extLst>
          </p:cNvPr>
          <p:cNvSpPr>
            <a:spLocks noGrp="1"/>
          </p:cNvSpPr>
          <p:nvPr>
            <p:ph type="title"/>
          </p:nvPr>
        </p:nvSpPr>
        <p:spPr>
          <a:xfrm>
            <a:off x="5080216" y="1076324"/>
            <a:ext cx="6272784" cy="1535051"/>
          </a:xfrm>
        </p:spPr>
        <p:txBody>
          <a:bodyPr anchor="b">
            <a:normAutofit/>
          </a:bodyPr>
          <a:lstStyle/>
          <a:p>
            <a:r>
              <a:rPr lang="en-US" sz="5200"/>
              <a:t>KEY FINDINGS</a:t>
            </a:r>
            <a:endParaRPr lang="en-AE" sz="5200"/>
          </a:p>
        </p:txBody>
      </p:sp>
      <p:pic>
        <p:nvPicPr>
          <p:cNvPr id="6" name="Picture 5" descr="Houses in a subdivision">
            <a:extLst>
              <a:ext uri="{FF2B5EF4-FFF2-40B4-BE49-F238E27FC236}">
                <a16:creationId xmlns:a16="http://schemas.microsoft.com/office/drawing/2014/main" id="{A8568420-12DC-1E63-F7CA-3F289E22184C}"/>
              </a:ext>
            </a:extLst>
          </p:cNvPr>
          <p:cNvPicPr>
            <a:picLocks noChangeAspect="1"/>
          </p:cNvPicPr>
          <p:nvPr/>
        </p:nvPicPr>
        <p:blipFill rotWithShape="1">
          <a:blip r:embed="rId2"/>
          <a:srcRect l="33972" r="22176" b="-1"/>
          <a:stretch/>
        </p:blipFill>
        <p:spPr>
          <a:xfrm>
            <a:off x="20" y="10"/>
            <a:ext cx="4505305" cy="6857990"/>
          </a:xfrm>
          <a:prstGeom prst="rect">
            <a:avLst/>
          </a:prstGeom>
        </p:spPr>
      </p:pic>
      <p:sp>
        <p:nvSpPr>
          <p:cNvPr id="12"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矩形 22">
            <a:extLst>
              <a:ext uri="{FF2B5EF4-FFF2-40B4-BE49-F238E27FC236}">
                <a16:creationId xmlns:a16="http://schemas.microsoft.com/office/drawing/2014/main" id="{B87CADDF-CC57-AF16-DAD0-D504AF072B7B}"/>
              </a:ext>
            </a:extLst>
          </p:cNvPr>
          <p:cNvSpPr>
            <a:spLocks noGrp="1"/>
          </p:cNvSpPr>
          <p:nvPr>
            <p:ph idx="1"/>
          </p:nvPr>
        </p:nvSpPr>
        <p:spPr>
          <a:xfrm>
            <a:off x="5080216" y="3351276"/>
            <a:ext cx="6272784" cy="2825686"/>
          </a:xfrm>
          <a:prstGeom prst="rect">
            <a:avLst/>
          </a:prstGeom>
        </p:spPr>
        <p:txBody>
          <a:bodyPr lIns="91433" tIns="45716" rIns="91433" bIns="45716">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lvl="0" indent="-171450">
              <a:buFont typeface="Wingdings" panose="05000000000000000000" charset="0"/>
              <a:buChar char="Ø"/>
              <a:defRPr/>
            </a:pPr>
            <a:r>
              <a:rPr lang="en-US" altLang="zh-CN">
                <a:latin typeface="Arial" panose="020B0604020202020204" pitchFamily="34" charset="0"/>
                <a:ea typeface="Arial" panose="020B0604020202020204" pitchFamily="34" charset="0"/>
                <a:sym typeface="Arial" panose="020B0604020202020204" pitchFamily="34" charset="0"/>
              </a:rPr>
              <a:t>M</a:t>
            </a:r>
            <a:r>
              <a:rPr lang="zh-CN" altLang="en-US">
                <a:latin typeface="Arial" panose="020B0604020202020204" pitchFamily="34" charset="0"/>
                <a:ea typeface="Arial" panose="020B0604020202020204" pitchFamily="34" charset="0"/>
                <a:sym typeface="Arial" panose="020B0604020202020204" pitchFamily="34" charset="0"/>
              </a:rPr>
              <a:t>S Sub Class seems to have the biggest impact on House Prices, followed by Basement Full Bath and Basement Half Bath.</a:t>
            </a:r>
          </a:p>
          <a:p>
            <a:pPr marL="171450" lvl="0" indent="-171450">
              <a:buFont typeface="Wingdings" panose="05000000000000000000" charset="0"/>
              <a:buChar char="Ø"/>
              <a:defRPr/>
            </a:pPr>
            <a:r>
              <a:rPr lang="zh-CN" altLang="en-US">
                <a:latin typeface="Arial" panose="020B0604020202020204" pitchFamily="34" charset="0"/>
                <a:ea typeface="Arial" panose="020B0604020202020204" pitchFamily="34" charset="0"/>
                <a:sym typeface="Arial" panose="020B0604020202020204" pitchFamily="34" charset="0"/>
              </a:rPr>
              <a:t>Other than the Basement related features, Condition 2, Exterior Quality and Lot Area are some of the other important</a:t>
            </a:r>
            <a:r>
              <a:rPr lang="en-US" altLang="zh-CN">
                <a:latin typeface="Arial" panose="020B0604020202020204" pitchFamily="34" charset="0"/>
                <a:ea typeface="Arial" panose="020B0604020202020204" pitchFamily="34" charset="0"/>
                <a:sym typeface="Arial" panose="020B0604020202020204" pitchFamily="34" charset="0"/>
              </a:rPr>
              <a:t> </a:t>
            </a:r>
            <a:r>
              <a:rPr lang="zh-CN" altLang="en-US">
                <a:latin typeface="Arial" panose="020B0604020202020204" pitchFamily="34" charset="0"/>
                <a:ea typeface="Arial" panose="020B0604020202020204" pitchFamily="34" charset="0"/>
                <a:sym typeface="Arial" panose="020B0604020202020204" pitchFamily="34" charset="0"/>
              </a:rPr>
              <a:t>features.</a:t>
            </a:r>
          </a:p>
        </p:txBody>
      </p:sp>
    </p:spTree>
    <p:extLst>
      <p:ext uri="{BB962C8B-B14F-4D97-AF65-F5344CB8AC3E}">
        <p14:creationId xmlns:p14="http://schemas.microsoft.com/office/powerpoint/2010/main" val="13770754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nc1">
            <a:extLst>
              <a:ext uri="{FF2B5EF4-FFF2-40B4-BE49-F238E27FC236}">
                <a16:creationId xmlns:a16="http://schemas.microsoft.com/office/drawing/2014/main" id="{31038A5B-2748-DDFD-B14F-E695802495A5}"/>
              </a:ext>
            </a:extLst>
          </p:cNvPr>
          <p:cNvPicPr>
            <a:picLocks noChangeAspect="1"/>
          </p:cNvPicPr>
          <p:nvPr/>
        </p:nvPicPr>
        <p:blipFill>
          <a:blip r:embed="rId2"/>
          <a:stretch>
            <a:fillRect/>
          </a:stretch>
        </p:blipFill>
        <p:spPr>
          <a:xfrm>
            <a:off x="395134" y="987937"/>
            <a:ext cx="4991100" cy="3289300"/>
          </a:xfrm>
          <a:prstGeom prst="rect">
            <a:avLst/>
          </a:prstGeom>
        </p:spPr>
      </p:pic>
      <p:pic>
        <p:nvPicPr>
          <p:cNvPr id="3" name="Picture 2" descr="cncl2">
            <a:extLst>
              <a:ext uri="{FF2B5EF4-FFF2-40B4-BE49-F238E27FC236}">
                <a16:creationId xmlns:a16="http://schemas.microsoft.com/office/drawing/2014/main" id="{A1757EFE-2B0A-B902-8E36-63457691BC3B}"/>
              </a:ext>
            </a:extLst>
          </p:cNvPr>
          <p:cNvPicPr>
            <a:picLocks noChangeAspect="1"/>
          </p:cNvPicPr>
          <p:nvPr/>
        </p:nvPicPr>
        <p:blipFill>
          <a:blip r:embed="rId3"/>
          <a:stretch>
            <a:fillRect/>
          </a:stretch>
        </p:blipFill>
        <p:spPr>
          <a:xfrm>
            <a:off x="5404788" y="1117600"/>
            <a:ext cx="3193111" cy="3048000"/>
          </a:xfrm>
          <a:prstGeom prst="rect">
            <a:avLst/>
          </a:prstGeom>
        </p:spPr>
      </p:pic>
    </p:spTree>
    <p:extLst>
      <p:ext uri="{BB962C8B-B14F-4D97-AF65-F5344CB8AC3E}">
        <p14:creationId xmlns:p14="http://schemas.microsoft.com/office/powerpoint/2010/main" val="21200152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11">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3" descr="Aerial view of a highway near the ocean">
            <a:extLst>
              <a:ext uri="{FF2B5EF4-FFF2-40B4-BE49-F238E27FC236}">
                <a16:creationId xmlns:a16="http://schemas.microsoft.com/office/drawing/2014/main" id="{8EE698F7-2EFC-EAB1-80F2-CBECDAFFBD43}"/>
              </a:ext>
            </a:extLst>
          </p:cNvPr>
          <p:cNvPicPr>
            <a:picLocks noChangeAspect="1"/>
          </p:cNvPicPr>
          <p:nvPr/>
        </p:nvPicPr>
        <p:blipFill rotWithShape="1">
          <a:blip r:embed="rId2"/>
          <a:srcRect l="5200"/>
          <a:stretch/>
        </p:blipFill>
        <p:spPr>
          <a:xfrm>
            <a:off x="-2" y="10"/>
            <a:ext cx="8668512" cy="6857990"/>
          </a:xfrm>
          <a:prstGeom prst="rect">
            <a:avLst/>
          </a:prstGeom>
        </p:spPr>
      </p:pic>
      <p:sp>
        <p:nvSpPr>
          <p:cNvPr id="24" name="Rectangle 13">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7E10AE-8D18-5A23-F20D-1E263A34F17C}"/>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t>THANK YOU</a:t>
            </a:r>
          </a:p>
        </p:txBody>
      </p:sp>
      <p:sp>
        <p:nvSpPr>
          <p:cNvPr id="25"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20028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Rectangle 2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2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midsection of a person holding a miniature house">
            <a:extLst>
              <a:ext uri="{FF2B5EF4-FFF2-40B4-BE49-F238E27FC236}">
                <a16:creationId xmlns:a16="http://schemas.microsoft.com/office/drawing/2014/main" id="{D11ECE11-78F9-1AD2-E27A-7E555A11119F}"/>
              </a:ext>
            </a:extLst>
          </p:cNvPr>
          <p:cNvPicPr>
            <a:picLocks noChangeAspect="1"/>
          </p:cNvPicPr>
          <p:nvPr/>
        </p:nvPicPr>
        <p:blipFill rotWithShape="1">
          <a:blip r:embed="rId2">
            <a:alphaModFix amt="40000"/>
          </a:blip>
          <a:srcRect t="9742" b="973"/>
          <a:stretch/>
        </p:blipFill>
        <p:spPr>
          <a:xfrm>
            <a:off x="20" y="10"/>
            <a:ext cx="12191979" cy="6857990"/>
          </a:xfrm>
          <a:prstGeom prst="rect">
            <a:avLst/>
          </a:prstGeom>
        </p:spPr>
      </p:pic>
      <p:sp>
        <p:nvSpPr>
          <p:cNvPr id="41" name="Rectangle 3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24">
            <a:extLst>
              <a:ext uri="{FF2B5EF4-FFF2-40B4-BE49-F238E27FC236}">
                <a16:creationId xmlns:a16="http://schemas.microsoft.com/office/drawing/2014/main" id="{E496872F-9E8C-5DEE-5E4D-673E2099DAD4}"/>
              </a:ext>
            </a:extLst>
          </p:cNvPr>
          <p:cNvSpPr txBox="1"/>
          <p:nvPr/>
        </p:nvSpPr>
        <p:spPr>
          <a:xfrm>
            <a:off x="841248" y="3502152"/>
            <a:ext cx="10506456" cy="2670048"/>
          </a:xfrm>
          <a:prstGeom prst="rect">
            <a:avLst/>
          </a:prstGeom>
        </p:spPr>
        <p:txBody>
          <a:bodyPr vert="horz" lIns="91440" tIns="4572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228600" fontAlgn="auto">
              <a:lnSpc>
                <a:spcPct val="110000"/>
              </a:lnSpc>
              <a:spcBef>
                <a:spcPts val="0"/>
              </a:spcBef>
              <a:spcAft>
                <a:spcPts val="600"/>
              </a:spcAft>
              <a:buClrTx/>
              <a:buSzTx/>
              <a:buFont typeface="Arial" panose="020B0604020202020204" pitchFamily="34" charset="0"/>
              <a:buChar char="•"/>
              <a:defRPr/>
            </a:pPr>
            <a:r>
              <a:rPr lang="en-US" altLang="zh-CN" sz="2000">
                <a:sym typeface="Arial" panose="020B0604020202020204" pitchFamily="34" charset="0"/>
              </a:rPr>
              <a:t>We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p>
        </p:txBody>
      </p:sp>
    </p:spTree>
    <p:extLst>
      <p:ext uri="{BB962C8B-B14F-4D97-AF65-F5344CB8AC3E}">
        <p14:creationId xmlns:p14="http://schemas.microsoft.com/office/powerpoint/2010/main" val="1696587844"/>
      </p:ext>
    </p:extLst>
  </p:cSld>
  <p:clrMapOvr>
    <a:overrideClrMapping bg1="dk1" tx1="lt1" bg2="dk2" tx2="lt2" accent1="accent1" accent2="accent2" accent3="accent3" accent4="accent4" accent5="accent5" accent6="accent6" hlink="hlink" folHlink="folHlink"/>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EDDBE9-4261-10EE-9A39-C6C99F7CD9BE}"/>
              </a:ext>
            </a:extLst>
          </p:cNvPr>
          <p:cNvSpPr>
            <a:spLocks noGrp="1"/>
          </p:cNvSpPr>
          <p:nvPr>
            <p:ph type="title"/>
          </p:nvPr>
        </p:nvSpPr>
        <p:spPr>
          <a:xfrm>
            <a:off x="841248" y="256032"/>
            <a:ext cx="10506456" cy="1014984"/>
          </a:xfrm>
        </p:spPr>
        <p:txBody>
          <a:bodyPr anchor="b">
            <a:normAutofit/>
          </a:bodyPr>
          <a:lstStyle/>
          <a:p>
            <a:r>
              <a:rPr lang="en-US"/>
              <a:t>DATASET INFORMATION</a:t>
            </a:r>
            <a:endParaRPr lang="en-AE"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EC1ABD26-92A6-8157-FD2D-BBBEA08AA2F4}"/>
              </a:ext>
            </a:extLst>
          </p:cNvPr>
          <p:cNvGraphicFramePr>
            <a:graphicFrameLocks noGrp="1"/>
          </p:cNvGraphicFramePr>
          <p:nvPr>
            <p:ph idx="1"/>
            <p:extLst>
              <p:ext uri="{D42A27DB-BD31-4B8C-83A1-F6EECF244321}">
                <p14:modId xmlns:p14="http://schemas.microsoft.com/office/powerpoint/2010/main" val="328082107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32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A7EECC-EFDB-9519-37C6-5F34190B32A1}"/>
              </a:ext>
            </a:extLst>
          </p:cNvPr>
          <p:cNvSpPr>
            <a:spLocks noGrp="1"/>
          </p:cNvSpPr>
          <p:nvPr>
            <p:ph type="title"/>
          </p:nvPr>
        </p:nvSpPr>
        <p:spPr>
          <a:xfrm>
            <a:off x="621792" y="1161288"/>
            <a:ext cx="3602736" cy="4526280"/>
          </a:xfrm>
        </p:spPr>
        <p:txBody>
          <a:bodyPr>
            <a:normAutofit/>
          </a:bodyPr>
          <a:lstStyle/>
          <a:p>
            <a:r>
              <a:rPr lang="en-US"/>
              <a:t>CONCEPTS AND DOMAIN PROBLEM</a:t>
            </a:r>
            <a:endParaRPr lang="en-AE" dirty="0"/>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6" name="Content Placeholder 2">
            <a:extLst>
              <a:ext uri="{FF2B5EF4-FFF2-40B4-BE49-F238E27FC236}">
                <a16:creationId xmlns:a16="http://schemas.microsoft.com/office/drawing/2014/main" id="{92A7AAC2-51F5-6547-0FE5-32F4F90E7967}"/>
              </a:ext>
            </a:extLst>
          </p:cNvPr>
          <p:cNvGraphicFramePr>
            <a:graphicFrameLocks noGrp="1"/>
          </p:cNvGraphicFramePr>
          <p:nvPr>
            <p:ph idx="1"/>
            <p:extLst>
              <p:ext uri="{D42A27DB-BD31-4B8C-83A1-F6EECF244321}">
                <p14:modId xmlns:p14="http://schemas.microsoft.com/office/powerpoint/2010/main" val="3783638131"/>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1070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 name="Rectangle 11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9" name="Rectangle 11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1" name="Rectangle 120">
            <a:extLst>
              <a:ext uri="{FF2B5EF4-FFF2-40B4-BE49-F238E27FC236}">
                <a16:creationId xmlns:a16="http://schemas.microsoft.com/office/drawing/2014/main" id="{A061BA2E-A388-41C5-B73A-B0FEB6B10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table">
            <a:extLst>
              <a:ext uri="{FF2B5EF4-FFF2-40B4-BE49-F238E27FC236}">
                <a16:creationId xmlns:a16="http://schemas.microsoft.com/office/drawing/2014/main" id="{5411920C-8D68-3FB0-A0F0-9E3ED5968AD7}"/>
              </a:ext>
            </a:extLst>
          </p:cNvPr>
          <p:cNvPicPr>
            <a:picLocks noGrp="1" noChangeAspect="1"/>
          </p:cNvPicPr>
          <p:nvPr>
            <p:ph sz="half" idx="1"/>
          </p:nvPr>
        </p:nvPicPr>
        <p:blipFill rotWithShape="1">
          <a:blip r:embed="rId2"/>
          <a:srcRect l="959" r="1" b="1"/>
          <a:stretch/>
        </p:blipFill>
        <p:spPr>
          <a:xfrm>
            <a:off x="-1" y="10"/>
            <a:ext cx="6096001" cy="6857990"/>
          </a:xfrm>
          <a:prstGeom prst="rect">
            <a:avLst/>
          </a:prstGeom>
        </p:spPr>
      </p:pic>
      <p:pic>
        <p:nvPicPr>
          <p:cNvPr id="6" name="table">
            <a:extLst>
              <a:ext uri="{FF2B5EF4-FFF2-40B4-BE49-F238E27FC236}">
                <a16:creationId xmlns:a16="http://schemas.microsoft.com/office/drawing/2014/main" id="{5411920C-8D68-3FB0-A0F0-9E3ED5968AD7}"/>
              </a:ext>
            </a:extLst>
          </p:cNvPr>
          <p:cNvPicPr>
            <a:picLocks noGrp="1" noChangeAspect="1"/>
          </p:cNvPicPr>
          <p:nvPr>
            <p:ph sz="half" idx="2"/>
          </p:nvPr>
        </p:nvPicPr>
        <p:blipFill rotWithShape="1">
          <a:blip r:embed="rId2"/>
          <a:srcRect l="983" r="1" b="1"/>
          <a:stretch/>
        </p:blipFill>
        <p:spPr>
          <a:xfrm>
            <a:off x="6097523" y="10"/>
            <a:ext cx="6094477" cy="6857990"/>
          </a:xfrm>
          <a:prstGeom prst="rect">
            <a:avLst/>
          </a:prstGeom>
        </p:spPr>
      </p:pic>
      <p:sp>
        <p:nvSpPr>
          <p:cNvPr id="123" name="Rectangle 122">
            <a:extLst>
              <a:ext uri="{FF2B5EF4-FFF2-40B4-BE49-F238E27FC236}">
                <a16:creationId xmlns:a16="http://schemas.microsoft.com/office/drawing/2014/main" id="{76E192A2-3ED3-4081-8A86-A22B51141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152902" y="-1181101"/>
            <a:ext cx="3886200" cy="12192001"/>
          </a:xfrm>
          <a:prstGeom prst="rect">
            <a:avLst/>
          </a:prstGeom>
          <a:gradFill>
            <a:gsLst>
              <a:gs pos="41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EFBDC4-F74E-46C1-81A1-B8E11FF0058D}"/>
              </a:ext>
            </a:extLst>
          </p:cNvPr>
          <p:cNvSpPr>
            <a:spLocks noGrp="1"/>
          </p:cNvSpPr>
          <p:nvPr>
            <p:ph type="title"/>
          </p:nvPr>
        </p:nvSpPr>
        <p:spPr>
          <a:xfrm>
            <a:off x="404553" y="3091928"/>
            <a:ext cx="9079991" cy="2387600"/>
          </a:xfrm>
        </p:spPr>
        <p:txBody>
          <a:bodyPr vert="horz" lIns="91440" tIns="45720" rIns="91440" bIns="45720" rtlCol="0" anchor="b">
            <a:normAutofit/>
          </a:bodyPr>
          <a:lstStyle/>
          <a:p>
            <a:r>
              <a:rPr lang="en-US" sz="7200">
                <a:solidFill>
                  <a:schemeClr val="bg1"/>
                </a:solidFill>
              </a:rPr>
              <a:t>DATA DESCRIPTION</a:t>
            </a:r>
          </a:p>
        </p:txBody>
      </p:sp>
      <p:sp>
        <p:nvSpPr>
          <p:cNvPr id="125" name="Rectangle: Rounded Corners 124">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575039"/>
            <a:ext cx="97840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Tree>
    <p:extLst>
      <p:ext uri="{BB962C8B-B14F-4D97-AF65-F5344CB8AC3E}">
        <p14:creationId xmlns:p14="http://schemas.microsoft.com/office/powerpoint/2010/main" val="282004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D6BAFF4-DD63-032C-8C1D-FD90A847A91A}"/>
              </a:ext>
            </a:extLst>
          </p:cNvPr>
          <p:cNvSpPr>
            <a:spLocks noGrp="1"/>
          </p:cNvSpPr>
          <p:nvPr>
            <p:ph sz="half" idx="2"/>
          </p:nvPr>
        </p:nvSpPr>
        <p:spPr>
          <a:xfrm>
            <a:off x="1115568" y="344245"/>
            <a:ext cx="4937760" cy="5827955"/>
          </a:xfrm>
        </p:spPr>
        <p:txBody>
          <a:bodyPr/>
          <a:lstStyle/>
          <a:p>
            <a:endParaRPr lang="en-AE" dirty="0"/>
          </a:p>
        </p:txBody>
      </p:sp>
      <p:sp>
        <p:nvSpPr>
          <p:cNvPr id="6" name="Content Placeholder 5">
            <a:extLst>
              <a:ext uri="{FF2B5EF4-FFF2-40B4-BE49-F238E27FC236}">
                <a16:creationId xmlns:a16="http://schemas.microsoft.com/office/drawing/2014/main" id="{C0972EFD-DBFF-5439-E149-F0E9227CBFEE}"/>
              </a:ext>
            </a:extLst>
          </p:cNvPr>
          <p:cNvSpPr>
            <a:spLocks noGrp="1"/>
          </p:cNvSpPr>
          <p:nvPr>
            <p:ph sz="quarter" idx="4"/>
          </p:nvPr>
        </p:nvSpPr>
        <p:spPr>
          <a:xfrm>
            <a:off x="6345936" y="344243"/>
            <a:ext cx="4937760" cy="5827955"/>
          </a:xfrm>
        </p:spPr>
        <p:txBody>
          <a:bodyPr/>
          <a:lstStyle/>
          <a:p>
            <a:endParaRPr lang="en-AE" dirty="0"/>
          </a:p>
        </p:txBody>
      </p:sp>
      <p:pic>
        <p:nvPicPr>
          <p:cNvPr id="7" name="table">
            <a:extLst>
              <a:ext uri="{FF2B5EF4-FFF2-40B4-BE49-F238E27FC236}">
                <a16:creationId xmlns:a16="http://schemas.microsoft.com/office/drawing/2014/main" id="{BE2BBEF8-85A8-6C1A-777F-5332E9B3C0C0}"/>
              </a:ext>
            </a:extLst>
          </p:cNvPr>
          <p:cNvPicPr>
            <a:picLocks noChangeAspect="1"/>
          </p:cNvPicPr>
          <p:nvPr/>
        </p:nvPicPr>
        <p:blipFill>
          <a:blip r:embed="rId2"/>
          <a:stretch>
            <a:fillRect/>
          </a:stretch>
        </p:blipFill>
        <p:spPr>
          <a:xfrm>
            <a:off x="1039364" y="344245"/>
            <a:ext cx="4885055" cy="356870"/>
          </a:xfrm>
          <a:prstGeom prst="rect">
            <a:avLst/>
          </a:prstGeom>
        </p:spPr>
      </p:pic>
      <p:pic>
        <p:nvPicPr>
          <p:cNvPr id="8" name="table">
            <a:extLst>
              <a:ext uri="{FF2B5EF4-FFF2-40B4-BE49-F238E27FC236}">
                <a16:creationId xmlns:a16="http://schemas.microsoft.com/office/drawing/2014/main" id="{1335932A-1DD5-9E43-A99D-C0EDC9AF2AF6}"/>
              </a:ext>
            </a:extLst>
          </p:cNvPr>
          <p:cNvPicPr>
            <a:picLocks noChangeAspect="1"/>
          </p:cNvPicPr>
          <p:nvPr/>
        </p:nvPicPr>
        <p:blipFill>
          <a:blip r:embed="rId3"/>
          <a:stretch>
            <a:fillRect/>
          </a:stretch>
        </p:blipFill>
        <p:spPr>
          <a:xfrm>
            <a:off x="1039364" y="701115"/>
            <a:ext cx="4885055" cy="4783455"/>
          </a:xfrm>
          <a:prstGeom prst="rect">
            <a:avLst/>
          </a:prstGeom>
        </p:spPr>
      </p:pic>
      <p:pic>
        <p:nvPicPr>
          <p:cNvPr id="9" name="table">
            <a:extLst>
              <a:ext uri="{FF2B5EF4-FFF2-40B4-BE49-F238E27FC236}">
                <a16:creationId xmlns:a16="http://schemas.microsoft.com/office/drawing/2014/main" id="{EDDFCD5A-938B-A69A-48FE-C390B4E330AF}"/>
              </a:ext>
            </a:extLst>
          </p:cNvPr>
          <p:cNvPicPr>
            <a:picLocks noChangeAspect="1"/>
          </p:cNvPicPr>
          <p:nvPr/>
        </p:nvPicPr>
        <p:blipFill>
          <a:blip r:embed="rId4"/>
          <a:stretch>
            <a:fillRect/>
          </a:stretch>
        </p:blipFill>
        <p:spPr>
          <a:xfrm>
            <a:off x="6283456" y="328932"/>
            <a:ext cx="4869815" cy="356870"/>
          </a:xfrm>
          <a:prstGeom prst="rect">
            <a:avLst/>
          </a:prstGeom>
        </p:spPr>
      </p:pic>
      <p:pic>
        <p:nvPicPr>
          <p:cNvPr id="10" name="table">
            <a:extLst>
              <a:ext uri="{FF2B5EF4-FFF2-40B4-BE49-F238E27FC236}">
                <a16:creationId xmlns:a16="http://schemas.microsoft.com/office/drawing/2014/main" id="{B4B519D7-0D1B-A75C-8765-9D8084053D0A}"/>
              </a:ext>
            </a:extLst>
          </p:cNvPr>
          <p:cNvPicPr>
            <a:picLocks noChangeAspect="1"/>
          </p:cNvPicPr>
          <p:nvPr/>
        </p:nvPicPr>
        <p:blipFill>
          <a:blip r:embed="rId5"/>
          <a:stretch>
            <a:fillRect/>
          </a:stretch>
        </p:blipFill>
        <p:spPr>
          <a:xfrm>
            <a:off x="6283456" y="685802"/>
            <a:ext cx="4869180" cy="3904615"/>
          </a:xfrm>
          <a:prstGeom prst="rect">
            <a:avLst/>
          </a:prstGeom>
        </p:spPr>
      </p:pic>
    </p:spTree>
    <p:extLst>
      <p:ext uri="{BB962C8B-B14F-4D97-AF65-F5344CB8AC3E}">
        <p14:creationId xmlns:p14="http://schemas.microsoft.com/office/powerpoint/2010/main" val="516649065"/>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127</TotalTime>
  <Words>769</Words>
  <Application>Microsoft Office PowerPoint</Application>
  <PresentationFormat>Widescreen</PresentationFormat>
  <Paragraphs>47</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Avenir Next LT Pro</vt:lpstr>
      <vt:lpstr>Calibri</vt:lpstr>
      <vt:lpstr>Neue Haas Grotesk Text Pro</vt:lpstr>
      <vt:lpstr>Times New Roman</vt:lpstr>
      <vt:lpstr>Wingdings</vt:lpstr>
      <vt:lpstr>AccentBoxVTI</vt:lpstr>
      <vt:lpstr>HOUSING PROJECT</vt:lpstr>
      <vt:lpstr>CONTENTS</vt:lpstr>
      <vt:lpstr>INTRODUCTION</vt:lpstr>
      <vt:lpstr>PROBLEMS </vt:lpstr>
      <vt:lpstr>PowerPoint Presentation</vt:lpstr>
      <vt:lpstr>DATASET INFORMATION</vt:lpstr>
      <vt:lpstr>CONCEPTS AND DOMAIN PROBLEM</vt:lpstr>
      <vt:lpstr>DATA DESCRIPTION</vt:lpstr>
      <vt:lpstr>PowerPoint Presentation</vt:lpstr>
      <vt:lpstr>DATA VISUALIZATION</vt:lpstr>
      <vt:lpstr>DATASET INFORMATION</vt:lpstr>
      <vt:lpstr>PowerPoint Presentation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AND MODEL BUILDING</vt:lpstr>
      <vt:lpstr>MODEL BUILDING</vt:lpstr>
      <vt:lpstr>PowerPoint Presentation</vt:lpstr>
      <vt:lpstr>PowerPoint Presentation</vt:lpstr>
      <vt:lpstr>CONCLUSION</vt:lpstr>
      <vt:lpstr>KEY FINDINGS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PROJECT</dc:title>
  <dc:creator>A1482</dc:creator>
  <cp:lastModifiedBy>A1482</cp:lastModifiedBy>
  <cp:revision>2</cp:revision>
  <dcterms:created xsi:type="dcterms:W3CDTF">2022-06-22T14:04:22Z</dcterms:created>
  <dcterms:modified xsi:type="dcterms:W3CDTF">2022-06-22T16:15:49Z</dcterms:modified>
</cp:coreProperties>
</file>