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4"/>
  </p:sldMasterIdLst>
  <p:sldIdLst>
    <p:sldId id="256" r:id="rId5"/>
    <p:sldId id="258" r:id="rId6"/>
    <p:sldId id="259" r:id="rId7"/>
    <p:sldId id="260" r:id="rId8"/>
    <p:sldId id="261" r:id="rId9"/>
    <p:sldId id="262"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9A0A6-98A9-40AF-95FD-253F33DB5974}"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F0D1162F-9322-4C16-A9B1-369FCAE3333A}">
      <dgm:prSet/>
      <dgm:spPr/>
      <dgm:t>
        <a:bodyPr/>
        <a:lstStyle/>
        <a:p>
          <a:r>
            <a:rPr lang="en-US"/>
            <a:t>OVERVIEW</a:t>
          </a:r>
        </a:p>
      </dgm:t>
    </dgm:pt>
    <dgm:pt modelId="{8EEBF42B-B6DF-4929-B71F-62373125D877}" type="parTrans" cxnId="{246FE6A0-14A1-4B77-BE87-FC217C8AEB1F}">
      <dgm:prSet/>
      <dgm:spPr/>
      <dgm:t>
        <a:bodyPr/>
        <a:lstStyle/>
        <a:p>
          <a:endParaRPr lang="en-US"/>
        </a:p>
      </dgm:t>
    </dgm:pt>
    <dgm:pt modelId="{0BA01ACF-ACFD-459F-BDC6-499D666ADB93}" type="sibTrans" cxnId="{246FE6A0-14A1-4B77-BE87-FC217C8AEB1F}">
      <dgm:prSet/>
      <dgm:spPr/>
      <dgm:t>
        <a:bodyPr/>
        <a:lstStyle/>
        <a:p>
          <a:endParaRPr lang="en-US"/>
        </a:p>
      </dgm:t>
    </dgm:pt>
    <dgm:pt modelId="{65E7FB60-83B4-406B-9036-9D04371CEC58}">
      <dgm:prSet/>
      <dgm:spPr/>
      <dgm:t>
        <a:bodyPr/>
        <a:lstStyle/>
        <a:p>
          <a:r>
            <a:rPr lang="en-US"/>
            <a:t>PROBLEM STATEMENT</a:t>
          </a:r>
        </a:p>
      </dgm:t>
    </dgm:pt>
    <dgm:pt modelId="{A52DAD90-201C-47B2-9BF2-DA0A1D2C9505}" type="parTrans" cxnId="{56714B6A-E7CA-42D1-90B6-D3599A0AE8E8}">
      <dgm:prSet/>
      <dgm:spPr/>
      <dgm:t>
        <a:bodyPr/>
        <a:lstStyle/>
        <a:p>
          <a:endParaRPr lang="en-US"/>
        </a:p>
      </dgm:t>
    </dgm:pt>
    <dgm:pt modelId="{18413176-7F7F-419A-874A-189CB160176C}" type="sibTrans" cxnId="{56714B6A-E7CA-42D1-90B6-D3599A0AE8E8}">
      <dgm:prSet/>
      <dgm:spPr/>
      <dgm:t>
        <a:bodyPr/>
        <a:lstStyle/>
        <a:p>
          <a:endParaRPr lang="en-US"/>
        </a:p>
      </dgm:t>
    </dgm:pt>
    <dgm:pt modelId="{7C0A58E3-7BB5-4D0C-B90E-0A70FFE33F07}">
      <dgm:prSet/>
      <dgm:spPr/>
      <dgm:t>
        <a:bodyPr/>
        <a:lstStyle/>
        <a:p>
          <a:r>
            <a:rPr lang="en-US"/>
            <a:t>PROBLEM UNDERSTANDING</a:t>
          </a:r>
        </a:p>
      </dgm:t>
    </dgm:pt>
    <dgm:pt modelId="{7790AA23-2787-4A18-B79B-DAB90ED53A25}" type="parTrans" cxnId="{8B20D6FE-5E2A-45F7-A47F-C4919D2CCCBF}">
      <dgm:prSet/>
      <dgm:spPr/>
      <dgm:t>
        <a:bodyPr/>
        <a:lstStyle/>
        <a:p>
          <a:endParaRPr lang="en-US"/>
        </a:p>
      </dgm:t>
    </dgm:pt>
    <dgm:pt modelId="{016E2EE1-57B4-4C2C-9869-8261979029E4}" type="sibTrans" cxnId="{8B20D6FE-5E2A-45F7-A47F-C4919D2CCCBF}">
      <dgm:prSet/>
      <dgm:spPr/>
      <dgm:t>
        <a:bodyPr/>
        <a:lstStyle/>
        <a:p>
          <a:endParaRPr lang="en-US"/>
        </a:p>
      </dgm:t>
    </dgm:pt>
    <dgm:pt modelId="{F7840261-2D48-4457-BFF0-91FB1E3A26DC}">
      <dgm:prSet/>
      <dgm:spPr/>
      <dgm:t>
        <a:bodyPr/>
        <a:lstStyle/>
        <a:p>
          <a:r>
            <a:rPr lang="en-US"/>
            <a:t>WHAT IS FLIGHT PRICE PREDICTION</a:t>
          </a:r>
        </a:p>
      </dgm:t>
    </dgm:pt>
    <dgm:pt modelId="{AB37B908-47F6-44CF-99BB-441E57C66AE1}" type="parTrans" cxnId="{8F04E491-BD65-4611-8DA7-FE57D87DF644}">
      <dgm:prSet/>
      <dgm:spPr/>
      <dgm:t>
        <a:bodyPr/>
        <a:lstStyle/>
        <a:p>
          <a:endParaRPr lang="en-US"/>
        </a:p>
      </dgm:t>
    </dgm:pt>
    <dgm:pt modelId="{4DA2A84E-958B-4A42-9028-43BD961C255D}" type="sibTrans" cxnId="{8F04E491-BD65-4611-8DA7-FE57D87DF644}">
      <dgm:prSet/>
      <dgm:spPr/>
      <dgm:t>
        <a:bodyPr/>
        <a:lstStyle/>
        <a:p>
          <a:endParaRPr lang="en-US"/>
        </a:p>
      </dgm:t>
    </dgm:pt>
    <dgm:pt modelId="{A4B9A9F3-9F6E-421A-86BC-741362A7C448}">
      <dgm:prSet/>
      <dgm:spPr/>
      <dgm:t>
        <a:bodyPr/>
        <a:lstStyle/>
        <a:p>
          <a:r>
            <a:rPr lang="en-US"/>
            <a:t>IMPORTANCE OF FLIGHT PRICE PREDICTION</a:t>
          </a:r>
        </a:p>
      </dgm:t>
    </dgm:pt>
    <dgm:pt modelId="{3021D5E1-B577-49DD-9A23-C38512BA5E25}" type="parTrans" cxnId="{C981E84B-3DE7-432C-8BED-7BEA4C7694C5}">
      <dgm:prSet/>
      <dgm:spPr/>
      <dgm:t>
        <a:bodyPr/>
        <a:lstStyle/>
        <a:p>
          <a:endParaRPr lang="en-US"/>
        </a:p>
      </dgm:t>
    </dgm:pt>
    <dgm:pt modelId="{B4FDE160-04E0-49B0-9CAF-EA7C3C81C0A6}" type="sibTrans" cxnId="{C981E84B-3DE7-432C-8BED-7BEA4C7694C5}">
      <dgm:prSet/>
      <dgm:spPr/>
      <dgm:t>
        <a:bodyPr/>
        <a:lstStyle/>
        <a:p>
          <a:endParaRPr lang="en-US"/>
        </a:p>
      </dgm:t>
    </dgm:pt>
    <dgm:pt modelId="{A406B084-569E-45C8-84CB-2608ED751812}">
      <dgm:prSet/>
      <dgm:spPr/>
      <dgm:t>
        <a:bodyPr/>
        <a:lstStyle/>
        <a:p>
          <a:r>
            <a:rPr lang="en-US"/>
            <a:t>EXPLORATORY DATA ANALYSIS</a:t>
          </a:r>
        </a:p>
      </dgm:t>
    </dgm:pt>
    <dgm:pt modelId="{A2EE960C-201E-41C5-BF17-415DEAB88927}" type="parTrans" cxnId="{F9248B92-31D5-4E74-B87A-B1FE1411CDB1}">
      <dgm:prSet/>
      <dgm:spPr/>
      <dgm:t>
        <a:bodyPr/>
        <a:lstStyle/>
        <a:p>
          <a:endParaRPr lang="en-US"/>
        </a:p>
      </dgm:t>
    </dgm:pt>
    <dgm:pt modelId="{9337F976-A30E-40FA-B71C-46EEC39526A3}" type="sibTrans" cxnId="{F9248B92-31D5-4E74-B87A-B1FE1411CDB1}">
      <dgm:prSet/>
      <dgm:spPr/>
      <dgm:t>
        <a:bodyPr/>
        <a:lstStyle/>
        <a:p>
          <a:endParaRPr lang="en-US"/>
        </a:p>
      </dgm:t>
    </dgm:pt>
    <dgm:pt modelId="{5BCE5673-AAEC-420E-9637-024BD73229D9}">
      <dgm:prSet/>
      <dgm:spPr/>
      <dgm:t>
        <a:bodyPr/>
        <a:lstStyle/>
        <a:p>
          <a:r>
            <a:rPr lang="en-US"/>
            <a:t>VISUALIZATIONS</a:t>
          </a:r>
        </a:p>
      </dgm:t>
    </dgm:pt>
    <dgm:pt modelId="{5E3A7C2B-2B3E-4AE6-82BF-341BB0332C97}" type="parTrans" cxnId="{5E02E743-450D-42E1-8B46-A6A2AE1A73AA}">
      <dgm:prSet/>
      <dgm:spPr/>
      <dgm:t>
        <a:bodyPr/>
        <a:lstStyle/>
        <a:p>
          <a:endParaRPr lang="en-US"/>
        </a:p>
      </dgm:t>
    </dgm:pt>
    <dgm:pt modelId="{87AB22CC-4328-4079-9D06-53E6E3A0F40B}" type="sibTrans" cxnId="{5E02E743-450D-42E1-8B46-A6A2AE1A73AA}">
      <dgm:prSet/>
      <dgm:spPr/>
      <dgm:t>
        <a:bodyPr/>
        <a:lstStyle/>
        <a:p>
          <a:endParaRPr lang="en-US"/>
        </a:p>
      </dgm:t>
    </dgm:pt>
    <dgm:pt modelId="{0144A991-A60C-473C-B3D5-822E9B86D9EE}">
      <dgm:prSet/>
      <dgm:spPr/>
      <dgm:t>
        <a:bodyPr/>
        <a:lstStyle/>
        <a:p>
          <a:r>
            <a:rPr lang="en-US"/>
            <a:t>ANALYSIS</a:t>
          </a:r>
        </a:p>
      </dgm:t>
    </dgm:pt>
    <dgm:pt modelId="{CEB5E069-C662-4537-A1B4-A022D8EDCE72}" type="parTrans" cxnId="{699BF7C6-FDB8-47E9-9A86-06FD5288FCB0}">
      <dgm:prSet/>
      <dgm:spPr/>
      <dgm:t>
        <a:bodyPr/>
        <a:lstStyle/>
        <a:p>
          <a:endParaRPr lang="en-US"/>
        </a:p>
      </dgm:t>
    </dgm:pt>
    <dgm:pt modelId="{C97991F0-3D16-4FE6-8BD6-F96ECFA72908}" type="sibTrans" cxnId="{699BF7C6-FDB8-47E9-9A86-06FD5288FCB0}">
      <dgm:prSet/>
      <dgm:spPr/>
      <dgm:t>
        <a:bodyPr/>
        <a:lstStyle/>
        <a:p>
          <a:endParaRPr lang="en-US"/>
        </a:p>
      </dgm:t>
    </dgm:pt>
    <dgm:pt modelId="{C24D76C2-448F-44CB-A072-E7B2BB2D0A61}">
      <dgm:prSet/>
      <dgm:spPr/>
      <dgm:t>
        <a:bodyPr/>
        <a:lstStyle/>
        <a:p>
          <a:r>
            <a:rPr lang="en-US"/>
            <a:t>DATA CLEANING STEPS</a:t>
          </a:r>
        </a:p>
      </dgm:t>
    </dgm:pt>
    <dgm:pt modelId="{6B2E91FD-E64E-4367-BE6D-4259BED871F1}" type="parTrans" cxnId="{361691E1-A811-4C75-8F4C-6E7A71C5A395}">
      <dgm:prSet/>
      <dgm:spPr/>
      <dgm:t>
        <a:bodyPr/>
        <a:lstStyle/>
        <a:p>
          <a:endParaRPr lang="en-US"/>
        </a:p>
      </dgm:t>
    </dgm:pt>
    <dgm:pt modelId="{5BBC134B-963B-4BF7-9183-E74C9D0992CC}" type="sibTrans" cxnId="{361691E1-A811-4C75-8F4C-6E7A71C5A395}">
      <dgm:prSet/>
      <dgm:spPr/>
      <dgm:t>
        <a:bodyPr/>
        <a:lstStyle/>
        <a:p>
          <a:endParaRPr lang="en-US"/>
        </a:p>
      </dgm:t>
    </dgm:pt>
    <dgm:pt modelId="{45D69CE8-B449-4819-B2D1-FFD7B27B2FAB}">
      <dgm:prSet/>
      <dgm:spPr/>
      <dgm:t>
        <a:bodyPr/>
        <a:lstStyle/>
        <a:p>
          <a:r>
            <a:rPr lang="en-US"/>
            <a:t>MODEL BUILDING</a:t>
          </a:r>
        </a:p>
      </dgm:t>
    </dgm:pt>
    <dgm:pt modelId="{76B6D9E2-C064-4230-8D2D-D2F38FC3BC92}" type="parTrans" cxnId="{4A3B54B6-AEBD-4143-9ABF-E3861D5CC261}">
      <dgm:prSet/>
      <dgm:spPr/>
      <dgm:t>
        <a:bodyPr/>
        <a:lstStyle/>
        <a:p>
          <a:endParaRPr lang="en-US"/>
        </a:p>
      </dgm:t>
    </dgm:pt>
    <dgm:pt modelId="{44B6CE30-D9B5-4611-BFCA-8116D4BBADA8}" type="sibTrans" cxnId="{4A3B54B6-AEBD-4143-9ABF-E3861D5CC261}">
      <dgm:prSet/>
      <dgm:spPr/>
      <dgm:t>
        <a:bodyPr/>
        <a:lstStyle/>
        <a:p>
          <a:endParaRPr lang="en-US"/>
        </a:p>
      </dgm:t>
    </dgm:pt>
    <dgm:pt modelId="{C03E6563-FA58-4417-9E5C-E333517C056F}">
      <dgm:prSet/>
      <dgm:spPr/>
      <dgm:t>
        <a:bodyPr/>
        <a:lstStyle/>
        <a:p>
          <a:r>
            <a:rPr lang="en-US"/>
            <a:t>HYPER PARAMETER TUNING</a:t>
          </a:r>
        </a:p>
      </dgm:t>
    </dgm:pt>
    <dgm:pt modelId="{5CD3361C-9868-4DBD-B9B0-B626EB29653F}" type="parTrans" cxnId="{6D0549B8-180C-4650-AE4A-2B86108E54E5}">
      <dgm:prSet/>
      <dgm:spPr/>
      <dgm:t>
        <a:bodyPr/>
        <a:lstStyle/>
        <a:p>
          <a:endParaRPr lang="en-US"/>
        </a:p>
      </dgm:t>
    </dgm:pt>
    <dgm:pt modelId="{DE346F62-1C78-4B45-A2D3-E565CB757A28}" type="sibTrans" cxnId="{6D0549B8-180C-4650-AE4A-2B86108E54E5}">
      <dgm:prSet/>
      <dgm:spPr/>
      <dgm:t>
        <a:bodyPr/>
        <a:lstStyle/>
        <a:p>
          <a:endParaRPr lang="en-US"/>
        </a:p>
      </dgm:t>
    </dgm:pt>
    <dgm:pt modelId="{0FD4B185-1346-46CF-AD5A-60AE66BEB114}">
      <dgm:prSet/>
      <dgm:spPr/>
      <dgm:t>
        <a:bodyPr/>
        <a:lstStyle/>
        <a:p>
          <a:r>
            <a:rPr lang="en-US"/>
            <a:t>SAVING THE MODEL</a:t>
          </a:r>
        </a:p>
      </dgm:t>
    </dgm:pt>
    <dgm:pt modelId="{BF2DCA10-D01B-4DB4-A06A-415F4B24F7EC}" type="parTrans" cxnId="{18955719-95A6-411A-B049-98839D6A9FBE}">
      <dgm:prSet/>
      <dgm:spPr/>
      <dgm:t>
        <a:bodyPr/>
        <a:lstStyle/>
        <a:p>
          <a:endParaRPr lang="en-US"/>
        </a:p>
      </dgm:t>
    </dgm:pt>
    <dgm:pt modelId="{A68227A7-0F5E-487A-82DB-0AE44FC549E4}" type="sibTrans" cxnId="{18955719-95A6-411A-B049-98839D6A9FBE}">
      <dgm:prSet/>
      <dgm:spPr/>
      <dgm:t>
        <a:bodyPr/>
        <a:lstStyle/>
        <a:p>
          <a:endParaRPr lang="en-US"/>
        </a:p>
      </dgm:t>
    </dgm:pt>
    <dgm:pt modelId="{9838C9CA-06F1-4582-997B-F44313816835}">
      <dgm:prSet/>
      <dgm:spPr/>
      <dgm:t>
        <a:bodyPr/>
        <a:lstStyle/>
        <a:p>
          <a:r>
            <a:rPr lang="en-US"/>
            <a:t>PREDICTING THE BEST MODEL THAT FITS</a:t>
          </a:r>
        </a:p>
      </dgm:t>
    </dgm:pt>
    <dgm:pt modelId="{5A53FA23-5B19-40D7-8392-59754B75E53F}" type="parTrans" cxnId="{B3276E6A-48F6-4A30-BEC8-8EF497776909}">
      <dgm:prSet/>
      <dgm:spPr/>
      <dgm:t>
        <a:bodyPr/>
        <a:lstStyle/>
        <a:p>
          <a:endParaRPr lang="en-US"/>
        </a:p>
      </dgm:t>
    </dgm:pt>
    <dgm:pt modelId="{76749B7F-CFD9-439F-8EF6-0AD3C52FE4F8}" type="sibTrans" cxnId="{B3276E6A-48F6-4A30-BEC8-8EF497776909}">
      <dgm:prSet/>
      <dgm:spPr/>
      <dgm:t>
        <a:bodyPr/>
        <a:lstStyle/>
        <a:p>
          <a:endParaRPr lang="en-US"/>
        </a:p>
      </dgm:t>
    </dgm:pt>
    <dgm:pt modelId="{C3721D4E-5B9C-4B72-956E-6B9782F79BDE}">
      <dgm:prSet/>
      <dgm:spPr/>
      <dgm:t>
        <a:bodyPr/>
        <a:lstStyle/>
        <a:p>
          <a:r>
            <a:rPr lang="en-US"/>
            <a:t>CONCUSION</a:t>
          </a:r>
        </a:p>
      </dgm:t>
    </dgm:pt>
    <dgm:pt modelId="{80AD14EA-69A3-46F8-B8D2-F134A12E62B5}" type="parTrans" cxnId="{2239331B-A246-4372-A10A-432900960C7F}">
      <dgm:prSet/>
      <dgm:spPr/>
      <dgm:t>
        <a:bodyPr/>
        <a:lstStyle/>
        <a:p>
          <a:endParaRPr lang="en-US"/>
        </a:p>
      </dgm:t>
    </dgm:pt>
    <dgm:pt modelId="{C6DDF889-902A-4818-8590-83702DDE6CFD}" type="sibTrans" cxnId="{2239331B-A246-4372-A10A-432900960C7F}">
      <dgm:prSet/>
      <dgm:spPr/>
      <dgm:t>
        <a:bodyPr/>
        <a:lstStyle/>
        <a:p>
          <a:endParaRPr lang="en-US"/>
        </a:p>
      </dgm:t>
    </dgm:pt>
    <dgm:pt modelId="{7F687780-56D4-4EA9-B5A4-BCEB515CE010}" type="pres">
      <dgm:prSet presAssocID="{01B9A0A6-98A9-40AF-95FD-253F33DB5974}" presName="diagram" presStyleCnt="0">
        <dgm:presLayoutVars>
          <dgm:dir/>
          <dgm:resizeHandles val="exact"/>
        </dgm:presLayoutVars>
      </dgm:prSet>
      <dgm:spPr/>
    </dgm:pt>
    <dgm:pt modelId="{9E480600-517D-4352-A6CF-837494019C43}" type="pres">
      <dgm:prSet presAssocID="{F0D1162F-9322-4C16-A9B1-369FCAE3333A}" presName="node" presStyleLbl="node1" presStyleIdx="0" presStyleCnt="14">
        <dgm:presLayoutVars>
          <dgm:bulletEnabled val="1"/>
        </dgm:presLayoutVars>
      </dgm:prSet>
      <dgm:spPr/>
    </dgm:pt>
    <dgm:pt modelId="{6A89FB31-36DE-491E-A69F-94D6C0FEF890}" type="pres">
      <dgm:prSet presAssocID="{0BA01ACF-ACFD-459F-BDC6-499D666ADB93}" presName="sibTrans" presStyleCnt="0"/>
      <dgm:spPr/>
    </dgm:pt>
    <dgm:pt modelId="{3BB84AA4-07C2-4E9E-9DE2-5EDE3B842CD0}" type="pres">
      <dgm:prSet presAssocID="{65E7FB60-83B4-406B-9036-9D04371CEC58}" presName="node" presStyleLbl="node1" presStyleIdx="1" presStyleCnt="14">
        <dgm:presLayoutVars>
          <dgm:bulletEnabled val="1"/>
        </dgm:presLayoutVars>
      </dgm:prSet>
      <dgm:spPr/>
    </dgm:pt>
    <dgm:pt modelId="{F4895A01-BF3B-4F56-86B1-9774304D6D9B}" type="pres">
      <dgm:prSet presAssocID="{18413176-7F7F-419A-874A-189CB160176C}" presName="sibTrans" presStyleCnt="0"/>
      <dgm:spPr/>
    </dgm:pt>
    <dgm:pt modelId="{948C9D8C-13CF-4B7F-95A2-D97050D93D76}" type="pres">
      <dgm:prSet presAssocID="{7C0A58E3-7BB5-4D0C-B90E-0A70FFE33F07}" presName="node" presStyleLbl="node1" presStyleIdx="2" presStyleCnt="14">
        <dgm:presLayoutVars>
          <dgm:bulletEnabled val="1"/>
        </dgm:presLayoutVars>
      </dgm:prSet>
      <dgm:spPr/>
    </dgm:pt>
    <dgm:pt modelId="{1D173BCD-2A43-4E3F-BE19-4F8061BF1443}" type="pres">
      <dgm:prSet presAssocID="{016E2EE1-57B4-4C2C-9869-8261979029E4}" presName="sibTrans" presStyleCnt="0"/>
      <dgm:spPr/>
    </dgm:pt>
    <dgm:pt modelId="{AF60A282-B4E1-4867-8BC4-BEF698349DA5}" type="pres">
      <dgm:prSet presAssocID="{F7840261-2D48-4457-BFF0-91FB1E3A26DC}" presName="node" presStyleLbl="node1" presStyleIdx="3" presStyleCnt="14">
        <dgm:presLayoutVars>
          <dgm:bulletEnabled val="1"/>
        </dgm:presLayoutVars>
      </dgm:prSet>
      <dgm:spPr/>
    </dgm:pt>
    <dgm:pt modelId="{A2B24207-CE2E-48D8-A48F-6A51E52E79D8}" type="pres">
      <dgm:prSet presAssocID="{4DA2A84E-958B-4A42-9028-43BD961C255D}" presName="sibTrans" presStyleCnt="0"/>
      <dgm:spPr/>
    </dgm:pt>
    <dgm:pt modelId="{642E23FE-0C92-4FD4-9348-EA6A2F9A853D}" type="pres">
      <dgm:prSet presAssocID="{A4B9A9F3-9F6E-421A-86BC-741362A7C448}" presName="node" presStyleLbl="node1" presStyleIdx="4" presStyleCnt="14">
        <dgm:presLayoutVars>
          <dgm:bulletEnabled val="1"/>
        </dgm:presLayoutVars>
      </dgm:prSet>
      <dgm:spPr/>
    </dgm:pt>
    <dgm:pt modelId="{41427A78-D1F4-4FB7-AF42-3CB5FF8413A6}" type="pres">
      <dgm:prSet presAssocID="{B4FDE160-04E0-49B0-9CAF-EA7C3C81C0A6}" presName="sibTrans" presStyleCnt="0"/>
      <dgm:spPr/>
    </dgm:pt>
    <dgm:pt modelId="{62DB7FDD-4974-4C85-8011-07241DE64FDC}" type="pres">
      <dgm:prSet presAssocID="{A406B084-569E-45C8-84CB-2608ED751812}" presName="node" presStyleLbl="node1" presStyleIdx="5" presStyleCnt="14">
        <dgm:presLayoutVars>
          <dgm:bulletEnabled val="1"/>
        </dgm:presLayoutVars>
      </dgm:prSet>
      <dgm:spPr/>
    </dgm:pt>
    <dgm:pt modelId="{D2D3D22B-6188-4CCB-8681-1EFF51B189EB}" type="pres">
      <dgm:prSet presAssocID="{9337F976-A30E-40FA-B71C-46EEC39526A3}" presName="sibTrans" presStyleCnt="0"/>
      <dgm:spPr/>
    </dgm:pt>
    <dgm:pt modelId="{2ACCCD11-DB7D-409E-9731-017A36372729}" type="pres">
      <dgm:prSet presAssocID="{5BCE5673-AAEC-420E-9637-024BD73229D9}" presName="node" presStyleLbl="node1" presStyleIdx="6" presStyleCnt="14">
        <dgm:presLayoutVars>
          <dgm:bulletEnabled val="1"/>
        </dgm:presLayoutVars>
      </dgm:prSet>
      <dgm:spPr/>
    </dgm:pt>
    <dgm:pt modelId="{C74B5447-7DB5-4CA4-AF69-8781BE5CF2EF}" type="pres">
      <dgm:prSet presAssocID="{87AB22CC-4328-4079-9D06-53E6E3A0F40B}" presName="sibTrans" presStyleCnt="0"/>
      <dgm:spPr/>
    </dgm:pt>
    <dgm:pt modelId="{D86F3EEB-5402-46DA-8E71-0CBAA9589A57}" type="pres">
      <dgm:prSet presAssocID="{0144A991-A60C-473C-B3D5-822E9B86D9EE}" presName="node" presStyleLbl="node1" presStyleIdx="7" presStyleCnt="14">
        <dgm:presLayoutVars>
          <dgm:bulletEnabled val="1"/>
        </dgm:presLayoutVars>
      </dgm:prSet>
      <dgm:spPr/>
    </dgm:pt>
    <dgm:pt modelId="{D3142CB3-24CB-425F-B2B0-B496AEA6F643}" type="pres">
      <dgm:prSet presAssocID="{C97991F0-3D16-4FE6-8BD6-F96ECFA72908}" presName="sibTrans" presStyleCnt="0"/>
      <dgm:spPr/>
    </dgm:pt>
    <dgm:pt modelId="{C7C998A0-9734-4A8F-925E-5C4D64C8D9CB}" type="pres">
      <dgm:prSet presAssocID="{C24D76C2-448F-44CB-A072-E7B2BB2D0A61}" presName="node" presStyleLbl="node1" presStyleIdx="8" presStyleCnt="14">
        <dgm:presLayoutVars>
          <dgm:bulletEnabled val="1"/>
        </dgm:presLayoutVars>
      </dgm:prSet>
      <dgm:spPr/>
    </dgm:pt>
    <dgm:pt modelId="{CF7211E9-CBE5-4D4C-B6EA-51CC56650CF0}" type="pres">
      <dgm:prSet presAssocID="{5BBC134B-963B-4BF7-9183-E74C9D0992CC}" presName="sibTrans" presStyleCnt="0"/>
      <dgm:spPr/>
    </dgm:pt>
    <dgm:pt modelId="{3893A6FE-6289-4D45-B31C-3F4BBCBE43F6}" type="pres">
      <dgm:prSet presAssocID="{45D69CE8-B449-4819-B2D1-FFD7B27B2FAB}" presName="node" presStyleLbl="node1" presStyleIdx="9" presStyleCnt="14">
        <dgm:presLayoutVars>
          <dgm:bulletEnabled val="1"/>
        </dgm:presLayoutVars>
      </dgm:prSet>
      <dgm:spPr/>
    </dgm:pt>
    <dgm:pt modelId="{8ABF3B87-47FE-47F4-B856-D816374FD96F}" type="pres">
      <dgm:prSet presAssocID="{44B6CE30-D9B5-4611-BFCA-8116D4BBADA8}" presName="sibTrans" presStyleCnt="0"/>
      <dgm:spPr/>
    </dgm:pt>
    <dgm:pt modelId="{35B03D1A-597D-4EB9-A5C1-7574C695B8C5}" type="pres">
      <dgm:prSet presAssocID="{C03E6563-FA58-4417-9E5C-E333517C056F}" presName="node" presStyleLbl="node1" presStyleIdx="10" presStyleCnt="14">
        <dgm:presLayoutVars>
          <dgm:bulletEnabled val="1"/>
        </dgm:presLayoutVars>
      </dgm:prSet>
      <dgm:spPr/>
    </dgm:pt>
    <dgm:pt modelId="{5E7DB268-AC75-44A1-9C7B-47233529733C}" type="pres">
      <dgm:prSet presAssocID="{DE346F62-1C78-4B45-A2D3-E565CB757A28}" presName="sibTrans" presStyleCnt="0"/>
      <dgm:spPr/>
    </dgm:pt>
    <dgm:pt modelId="{264F8FB6-5BC1-4388-8680-93046E917F26}" type="pres">
      <dgm:prSet presAssocID="{0FD4B185-1346-46CF-AD5A-60AE66BEB114}" presName="node" presStyleLbl="node1" presStyleIdx="11" presStyleCnt="14">
        <dgm:presLayoutVars>
          <dgm:bulletEnabled val="1"/>
        </dgm:presLayoutVars>
      </dgm:prSet>
      <dgm:spPr/>
    </dgm:pt>
    <dgm:pt modelId="{9E161E4C-B0ED-48FC-98F8-DF16F3200AE3}" type="pres">
      <dgm:prSet presAssocID="{A68227A7-0F5E-487A-82DB-0AE44FC549E4}" presName="sibTrans" presStyleCnt="0"/>
      <dgm:spPr/>
    </dgm:pt>
    <dgm:pt modelId="{7F789673-8FB6-40A1-8F6F-EC7C8196C77C}" type="pres">
      <dgm:prSet presAssocID="{9838C9CA-06F1-4582-997B-F44313816835}" presName="node" presStyleLbl="node1" presStyleIdx="12" presStyleCnt="14">
        <dgm:presLayoutVars>
          <dgm:bulletEnabled val="1"/>
        </dgm:presLayoutVars>
      </dgm:prSet>
      <dgm:spPr/>
    </dgm:pt>
    <dgm:pt modelId="{1F0F560D-9551-4ECF-91F2-388CFC197575}" type="pres">
      <dgm:prSet presAssocID="{76749B7F-CFD9-439F-8EF6-0AD3C52FE4F8}" presName="sibTrans" presStyleCnt="0"/>
      <dgm:spPr/>
    </dgm:pt>
    <dgm:pt modelId="{B587C2DA-53CB-42C1-857A-8C6693DEAE81}" type="pres">
      <dgm:prSet presAssocID="{C3721D4E-5B9C-4B72-956E-6B9782F79BDE}" presName="node" presStyleLbl="node1" presStyleIdx="13" presStyleCnt="14">
        <dgm:presLayoutVars>
          <dgm:bulletEnabled val="1"/>
        </dgm:presLayoutVars>
      </dgm:prSet>
      <dgm:spPr/>
    </dgm:pt>
  </dgm:ptLst>
  <dgm:cxnLst>
    <dgm:cxn modelId="{18955719-95A6-411A-B049-98839D6A9FBE}" srcId="{01B9A0A6-98A9-40AF-95FD-253F33DB5974}" destId="{0FD4B185-1346-46CF-AD5A-60AE66BEB114}" srcOrd="11" destOrd="0" parTransId="{BF2DCA10-D01B-4DB4-A06A-415F4B24F7EC}" sibTransId="{A68227A7-0F5E-487A-82DB-0AE44FC549E4}"/>
    <dgm:cxn modelId="{2239331B-A246-4372-A10A-432900960C7F}" srcId="{01B9A0A6-98A9-40AF-95FD-253F33DB5974}" destId="{C3721D4E-5B9C-4B72-956E-6B9782F79BDE}" srcOrd="13" destOrd="0" parTransId="{80AD14EA-69A3-46F8-B8D2-F134A12E62B5}" sibTransId="{C6DDF889-902A-4818-8590-83702DDE6CFD}"/>
    <dgm:cxn modelId="{A379DB2E-314C-4051-A86B-782FB812D1EA}" type="presOf" srcId="{F0D1162F-9322-4C16-A9B1-369FCAE3333A}" destId="{9E480600-517D-4352-A6CF-837494019C43}" srcOrd="0" destOrd="0" presId="urn:microsoft.com/office/officeart/2005/8/layout/default"/>
    <dgm:cxn modelId="{AD037B31-38B5-4C5E-B88F-3EA1DFA2D84D}" type="presOf" srcId="{9838C9CA-06F1-4582-997B-F44313816835}" destId="{7F789673-8FB6-40A1-8F6F-EC7C8196C77C}" srcOrd="0" destOrd="0" presId="urn:microsoft.com/office/officeart/2005/8/layout/default"/>
    <dgm:cxn modelId="{5E02E743-450D-42E1-8B46-A6A2AE1A73AA}" srcId="{01B9A0A6-98A9-40AF-95FD-253F33DB5974}" destId="{5BCE5673-AAEC-420E-9637-024BD73229D9}" srcOrd="6" destOrd="0" parTransId="{5E3A7C2B-2B3E-4AE6-82BF-341BB0332C97}" sibTransId="{87AB22CC-4328-4079-9D06-53E6E3A0F40B}"/>
    <dgm:cxn modelId="{FD3ABE46-3334-4D1D-B08A-28E4E7EC3938}" type="presOf" srcId="{F7840261-2D48-4457-BFF0-91FB1E3A26DC}" destId="{AF60A282-B4E1-4867-8BC4-BEF698349DA5}" srcOrd="0" destOrd="0" presId="urn:microsoft.com/office/officeart/2005/8/layout/default"/>
    <dgm:cxn modelId="{56714B6A-E7CA-42D1-90B6-D3599A0AE8E8}" srcId="{01B9A0A6-98A9-40AF-95FD-253F33DB5974}" destId="{65E7FB60-83B4-406B-9036-9D04371CEC58}" srcOrd="1" destOrd="0" parTransId="{A52DAD90-201C-47B2-9BF2-DA0A1D2C9505}" sibTransId="{18413176-7F7F-419A-874A-189CB160176C}"/>
    <dgm:cxn modelId="{B3276E6A-48F6-4A30-BEC8-8EF497776909}" srcId="{01B9A0A6-98A9-40AF-95FD-253F33DB5974}" destId="{9838C9CA-06F1-4582-997B-F44313816835}" srcOrd="12" destOrd="0" parTransId="{5A53FA23-5B19-40D7-8392-59754B75E53F}" sibTransId="{76749B7F-CFD9-439F-8EF6-0AD3C52FE4F8}"/>
    <dgm:cxn modelId="{C981E84B-3DE7-432C-8BED-7BEA4C7694C5}" srcId="{01B9A0A6-98A9-40AF-95FD-253F33DB5974}" destId="{A4B9A9F3-9F6E-421A-86BC-741362A7C448}" srcOrd="4" destOrd="0" parTransId="{3021D5E1-B577-49DD-9A23-C38512BA5E25}" sibTransId="{B4FDE160-04E0-49B0-9CAF-EA7C3C81C0A6}"/>
    <dgm:cxn modelId="{B975E64D-E0E4-40F9-8713-F7A65559460A}" type="presOf" srcId="{7C0A58E3-7BB5-4D0C-B90E-0A70FFE33F07}" destId="{948C9D8C-13CF-4B7F-95A2-D97050D93D76}" srcOrd="0" destOrd="0" presId="urn:microsoft.com/office/officeart/2005/8/layout/default"/>
    <dgm:cxn modelId="{2AF27A51-D2F1-48D6-90FA-2AD353AE4063}" type="presOf" srcId="{A406B084-569E-45C8-84CB-2608ED751812}" destId="{62DB7FDD-4974-4C85-8011-07241DE64FDC}" srcOrd="0" destOrd="0" presId="urn:microsoft.com/office/officeart/2005/8/layout/default"/>
    <dgm:cxn modelId="{E499E453-E392-4BCE-8EC9-CC2DA93A96AE}" type="presOf" srcId="{C24D76C2-448F-44CB-A072-E7B2BB2D0A61}" destId="{C7C998A0-9734-4A8F-925E-5C4D64C8D9CB}" srcOrd="0" destOrd="0" presId="urn:microsoft.com/office/officeart/2005/8/layout/default"/>
    <dgm:cxn modelId="{B21E9E79-A506-4E1B-A1AA-7162B6839841}" type="presOf" srcId="{A4B9A9F3-9F6E-421A-86BC-741362A7C448}" destId="{642E23FE-0C92-4FD4-9348-EA6A2F9A853D}" srcOrd="0" destOrd="0" presId="urn:microsoft.com/office/officeart/2005/8/layout/default"/>
    <dgm:cxn modelId="{9A133788-48E5-41EE-A0AB-2201B5F55E10}" type="presOf" srcId="{5BCE5673-AAEC-420E-9637-024BD73229D9}" destId="{2ACCCD11-DB7D-409E-9731-017A36372729}" srcOrd="0" destOrd="0" presId="urn:microsoft.com/office/officeart/2005/8/layout/default"/>
    <dgm:cxn modelId="{8F04E491-BD65-4611-8DA7-FE57D87DF644}" srcId="{01B9A0A6-98A9-40AF-95FD-253F33DB5974}" destId="{F7840261-2D48-4457-BFF0-91FB1E3A26DC}" srcOrd="3" destOrd="0" parTransId="{AB37B908-47F6-44CF-99BB-441E57C66AE1}" sibTransId="{4DA2A84E-958B-4A42-9028-43BD961C255D}"/>
    <dgm:cxn modelId="{F9248B92-31D5-4E74-B87A-B1FE1411CDB1}" srcId="{01B9A0A6-98A9-40AF-95FD-253F33DB5974}" destId="{A406B084-569E-45C8-84CB-2608ED751812}" srcOrd="5" destOrd="0" parTransId="{A2EE960C-201E-41C5-BF17-415DEAB88927}" sibTransId="{9337F976-A30E-40FA-B71C-46EEC39526A3}"/>
    <dgm:cxn modelId="{CE1148A0-A796-41A5-BBAD-6F5D8AFC33C3}" type="presOf" srcId="{0FD4B185-1346-46CF-AD5A-60AE66BEB114}" destId="{264F8FB6-5BC1-4388-8680-93046E917F26}" srcOrd="0" destOrd="0" presId="urn:microsoft.com/office/officeart/2005/8/layout/default"/>
    <dgm:cxn modelId="{D13D71A0-AD97-4CB0-87D5-268E70EC983A}" type="presOf" srcId="{C3721D4E-5B9C-4B72-956E-6B9782F79BDE}" destId="{B587C2DA-53CB-42C1-857A-8C6693DEAE81}" srcOrd="0" destOrd="0" presId="urn:microsoft.com/office/officeart/2005/8/layout/default"/>
    <dgm:cxn modelId="{246FE6A0-14A1-4B77-BE87-FC217C8AEB1F}" srcId="{01B9A0A6-98A9-40AF-95FD-253F33DB5974}" destId="{F0D1162F-9322-4C16-A9B1-369FCAE3333A}" srcOrd="0" destOrd="0" parTransId="{8EEBF42B-B6DF-4929-B71F-62373125D877}" sibTransId="{0BA01ACF-ACFD-459F-BDC6-499D666ADB93}"/>
    <dgm:cxn modelId="{F6080CAB-2AB0-41EB-874F-2E547B5F23E1}" type="presOf" srcId="{0144A991-A60C-473C-B3D5-822E9B86D9EE}" destId="{D86F3EEB-5402-46DA-8E71-0CBAA9589A57}" srcOrd="0" destOrd="0" presId="urn:microsoft.com/office/officeart/2005/8/layout/default"/>
    <dgm:cxn modelId="{4A3B54B6-AEBD-4143-9ABF-E3861D5CC261}" srcId="{01B9A0A6-98A9-40AF-95FD-253F33DB5974}" destId="{45D69CE8-B449-4819-B2D1-FFD7B27B2FAB}" srcOrd="9" destOrd="0" parTransId="{76B6D9E2-C064-4230-8D2D-D2F38FC3BC92}" sibTransId="{44B6CE30-D9B5-4611-BFCA-8116D4BBADA8}"/>
    <dgm:cxn modelId="{6D0549B8-180C-4650-AE4A-2B86108E54E5}" srcId="{01B9A0A6-98A9-40AF-95FD-253F33DB5974}" destId="{C03E6563-FA58-4417-9E5C-E333517C056F}" srcOrd="10" destOrd="0" parTransId="{5CD3361C-9868-4DBD-B9B0-B626EB29653F}" sibTransId="{DE346F62-1C78-4B45-A2D3-E565CB757A28}"/>
    <dgm:cxn modelId="{699BF7C6-FDB8-47E9-9A86-06FD5288FCB0}" srcId="{01B9A0A6-98A9-40AF-95FD-253F33DB5974}" destId="{0144A991-A60C-473C-B3D5-822E9B86D9EE}" srcOrd="7" destOrd="0" parTransId="{CEB5E069-C662-4537-A1B4-A022D8EDCE72}" sibTransId="{C97991F0-3D16-4FE6-8BD6-F96ECFA72908}"/>
    <dgm:cxn modelId="{361691E1-A811-4C75-8F4C-6E7A71C5A395}" srcId="{01B9A0A6-98A9-40AF-95FD-253F33DB5974}" destId="{C24D76C2-448F-44CB-A072-E7B2BB2D0A61}" srcOrd="8" destOrd="0" parTransId="{6B2E91FD-E64E-4367-BE6D-4259BED871F1}" sibTransId="{5BBC134B-963B-4BF7-9183-E74C9D0992CC}"/>
    <dgm:cxn modelId="{55D209EA-B99C-41F6-BEC3-D1CA94635609}" type="presOf" srcId="{C03E6563-FA58-4417-9E5C-E333517C056F}" destId="{35B03D1A-597D-4EB9-A5C1-7574C695B8C5}" srcOrd="0" destOrd="0" presId="urn:microsoft.com/office/officeart/2005/8/layout/default"/>
    <dgm:cxn modelId="{958478EE-F943-4730-9FCC-96B491AD410C}" type="presOf" srcId="{65E7FB60-83B4-406B-9036-9D04371CEC58}" destId="{3BB84AA4-07C2-4E9E-9DE2-5EDE3B842CD0}" srcOrd="0" destOrd="0" presId="urn:microsoft.com/office/officeart/2005/8/layout/default"/>
    <dgm:cxn modelId="{BDD780EE-F3A4-4AFC-8606-276F4DA2D9C7}" type="presOf" srcId="{01B9A0A6-98A9-40AF-95FD-253F33DB5974}" destId="{7F687780-56D4-4EA9-B5A4-BCEB515CE010}" srcOrd="0" destOrd="0" presId="urn:microsoft.com/office/officeart/2005/8/layout/default"/>
    <dgm:cxn modelId="{AB8144FB-50B0-4A91-A247-3CDA0E52F805}" type="presOf" srcId="{45D69CE8-B449-4819-B2D1-FFD7B27B2FAB}" destId="{3893A6FE-6289-4D45-B31C-3F4BBCBE43F6}" srcOrd="0" destOrd="0" presId="urn:microsoft.com/office/officeart/2005/8/layout/default"/>
    <dgm:cxn modelId="{8B20D6FE-5E2A-45F7-A47F-C4919D2CCCBF}" srcId="{01B9A0A6-98A9-40AF-95FD-253F33DB5974}" destId="{7C0A58E3-7BB5-4D0C-B90E-0A70FFE33F07}" srcOrd="2" destOrd="0" parTransId="{7790AA23-2787-4A18-B79B-DAB90ED53A25}" sibTransId="{016E2EE1-57B4-4C2C-9869-8261979029E4}"/>
    <dgm:cxn modelId="{2AA2231A-F462-4D04-9AEC-8651DCC968D2}" type="presParOf" srcId="{7F687780-56D4-4EA9-B5A4-BCEB515CE010}" destId="{9E480600-517D-4352-A6CF-837494019C43}" srcOrd="0" destOrd="0" presId="urn:microsoft.com/office/officeart/2005/8/layout/default"/>
    <dgm:cxn modelId="{BC7DDDF1-78E5-43F3-A793-BEEAF79E4931}" type="presParOf" srcId="{7F687780-56D4-4EA9-B5A4-BCEB515CE010}" destId="{6A89FB31-36DE-491E-A69F-94D6C0FEF890}" srcOrd="1" destOrd="0" presId="urn:microsoft.com/office/officeart/2005/8/layout/default"/>
    <dgm:cxn modelId="{47698819-C8B7-466B-A9A7-1E9B1928C11F}" type="presParOf" srcId="{7F687780-56D4-4EA9-B5A4-BCEB515CE010}" destId="{3BB84AA4-07C2-4E9E-9DE2-5EDE3B842CD0}" srcOrd="2" destOrd="0" presId="urn:microsoft.com/office/officeart/2005/8/layout/default"/>
    <dgm:cxn modelId="{14428E45-C0C7-47DF-AFED-0912E6B85CDE}" type="presParOf" srcId="{7F687780-56D4-4EA9-B5A4-BCEB515CE010}" destId="{F4895A01-BF3B-4F56-86B1-9774304D6D9B}" srcOrd="3" destOrd="0" presId="urn:microsoft.com/office/officeart/2005/8/layout/default"/>
    <dgm:cxn modelId="{F8D1CA7F-F014-4503-8955-1BF315E87317}" type="presParOf" srcId="{7F687780-56D4-4EA9-B5A4-BCEB515CE010}" destId="{948C9D8C-13CF-4B7F-95A2-D97050D93D76}" srcOrd="4" destOrd="0" presId="urn:microsoft.com/office/officeart/2005/8/layout/default"/>
    <dgm:cxn modelId="{B2451ECF-906A-429A-A1B6-1675E81C79F5}" type="presParOf" srcId="{7F687780-56D4-4EA9-B5A4-BCEB515CE010}" destId="{1D173BCD-2A43-4E3F-BE19-4F8061BF1443}" srcOrd="5" destOrd="0" presId="urn:microsoft.com/office/officeart/2005/8/layout/default"/>
    <dgm:cxn modelId="{6997BCF4-DA03-4F6F-A2C3-309EAD012370}" type="presParOf" srcId="{7F687780-56D4-4EA9-B5A4-BCEB515CE010}" destId="{AF60A282-B4E1-4867-8BC4-BEF698349DA5}" srcOrd="6" destOrd="0" presId="urn:microsoft.com/office/officeart/2005/8/layout/default"/>
    <dgm:cxn modelId="{BCFDA6AA-F51F-4E53-83C5-B81A45B4EDC9}" type="presParOf" srcId="{7F687780-56D4-4EA9-B5A4-BCEB515CE010}" destId="{A2B24207-CE2E-48D8-A48F-6A51E52E79D8}" srcOrd="7" destOrd="0" presId="urn:microsoft.com/office/officeart/2005/8/layout/default"/>
    <dgm:cxn modelId="{9C5F5FE3-801C-40AD-B8CB-EC0FAA7E5E78}" type="presParOf" srcId="{7F687780-56D4-4EA9-B5A4-BCEB515CE010}" destId="{642E23FE-0C92-4FD4-9348-EA6A2F9A853D}" srcOrd="8" destOrd="0" presId="urn:microsoft.com/office/officeart/2005/8/layout/default"/>
    <dgm:cxn modelId="{6D97FE8E-FEF3-4D85-89D0-FEAFC07B5ADD}" type="presParOf" srcId="{7F687780-56D4-4EA9-B5A4-BCEB515CE010}" destId="{41427A78-D1F4-4FB7-AF42-3CB5FF8413A6}" srcOrd="9" destOrd="0" presId="urn:microsoft.com/office/officeart/2005/8/layout/default"/>
    <dgm:cxn modelId="{F4C65476-2AC2-494B-BCD3-3F9F45C0B82F}" type="presParOf" srcId="{7F687780-56D4-4EA9-B5A4-BCEB515CE010}" destId="{62DB7FDD-4974-4C85-8011-07241DE64FDC}" srcOrd="10" destOrd="0" presId="urn:microsoft.com/office/officeart/2005/8/layout/default"/>
    <dgm:cxn modelId="{DA1A4E12-C866-4C0E-8B8F-6637B1C56043}" type="presParOf" srcId="{7F687780-56D4-4EA9-B5A4-BCEB515CE010}" destId="{D2D3D22B-6188-4CCB-8681-1EFF51B189EB}" srcOrd="11" destOrd="0" presId="urn:microsoft.com/office/officeart/2005/8/layout/default"/>
    <dgm:cxn modelId="{AEBD267F-A2AD-425D-9A21-EF33871D3395}" type="presParOf" srcId="{7F687780-56D4-4EA9-B5A4-BCEB515CE010}" destId="{2ACCCD11-DB7D-409E-9731-017A36372729}" srcOrd="12" destOrd="0" presId="urn:microsoft.com/office/officeart/2005/8/layout/default"/>
    <dgm:cxn modelId="{36AAFC5A-9FC5-434A-A650-1381026EEBA7}" type="presParOf" srcId="{7F687780-56D4-4EA9-B5A4-BCEB515CE010}" destId="{C74B5447-7DB5-4CA4-AF69-8781BE5CF2EF}" srcOrd="13" destOrd="0" presId="urn:microsoft.com/office/officeart/2005/8/layout/default"/>
    <dgm:cxn modelId="{7E3C14C4-F713-45F8-A58B-8B327A4D6EE5}" type="presParOf" srcId="{7F687780-56D4-4EA9-B5A4-BCEB515CE010}" destId="{D86F3EEB-5402-46DA-8E71-0CBAA9589A57}" srcOrd="14" destOrd="0" presId="urn:microsoft.com/office/officeart/2005/8/layout/default"/>
    <dgm:cxn modelId="{705001F3-93F5-48F6-B71A-D4A20C1207E9}" type="presParOf" srcId="{7F687780-56D4-4EA9-B5A4-BCEB515CE010}" destId="{D3142CB3-24CB-425F-B2B0-B496AEA6F643}" srcOrd="15" destOrd="0" presId="urn:microsoft.com/office/officeart/2005/8/layout/default"/>
    <dgm:cxn modelId="{02645CC1-4574-42A2-852A-2F7FEECD7B59}" type="presParOf" srcId="{7F687780-56D4-4EA9-B5A4-BCEB515CE010}" destId="{C7C998A0-9734-4A8F-925E-5C4D64C8D9CB}" srcOrd="16" destOrd="0" presId="urn:microsoft.com/office/officeart/2005/8/layout/default"/>
    <dgm:cxn modelId="{112FAD52-E03C-403B-A084-E7081A8FECA8}" type="presParOf" srcId="{7F687780-56D4-4EA9-B5A4-BCEB515CE010}" destId="{CF7211E9-CBE5-4D4C-B6EA-51CC56650CF0}" srcOrd="17" destOrd="0" presId="urn:microsoft.com/office/officeart/2005/8/layout/default"/>
    <dgm:cxn modelId="{70439A45-A905-462D-AEA0-E5D2A51DBE30}" type="presParOf" srcId="{7F687780-56D4-4EA9-B5A4-BCEB515CE010}" destId="{3893A6FE-6289-4D45-B31C-3F4BBCBE43F6}" srcOrd="18" destOrd="0" presId="urn:microsoft.com/office/officeart/2005/8/layout/default"/>
    <dgm:cxn modelId="{EADBE047-833A-40CB-BB90-60F2B5044199}" type="presParOf" srcId="{7F687780-56D4-4EA9-B5A4-BCEB515CE010}" destId="{8ABF3B87-47FE-47F4-B856-D816374FD96F}" srcOrd="19" destOrd="0" presId="urn:microsoft.com/office/officeart/2005/8/layout/default"/>
    <dgm:cxn modelId="{B6549DA9-8EAE-4B90-8E50-928D065DFF7B}" type="presParOf" srcId="{7F687780-56D4-4EA9-B5A4-BCEB515CE010}" destId="{35B03D1A-597D-4EB9-A5C1-7574C695B8C5}" srcOrd="20" destOrd="0" presId="urn:microsoft.com/office/officeart/2005/8/layout/default"/>
    <dgm:cxn modelId="{0C97A0E1-2C98-4BB2-A2A9-BC6D0537E6F7}" type="presParOf" srcId="{7F687780-56D4-4EA9-B5A4-BCEB515CE010}" destId="{5E7DB268-AC75-44A1-9C7B-47233529733C}" srcOrd="21" destOrd="0" presId="urn:microsoft.com/office/officeart/2005/8/layout/default"/>
    <dgm:cxn modelId="{906BAF10-08A1-40DB-BDBD-733E023AA2A5}" type="presParOf" srcId="{7F687780-56D4-4EA9-B5A4-BCEB515CE010}" destId="{264F8FB6-5BC1-4388-8680-93046E917F26}" srcOrd="22" destOrd="0" presId="urn:microsoft.com/office/officeart/2005/8/layout/default"/>
    <dgm:cxn modelId="{10913AE1-45DF-42FD-A6CA-B2233EFFD606}" type="presParOf" srcId="{7F687780-56D4-4EA9-B5A4-BCEB515CE010}" destId="{9E161E4C-B0ED-48FC-98F8-DF16F3200AE3}" srcOrd="23" destOrd="0" presId="urn:microsoft.com/office/officeart/2005/8/layout/default"/>
    <dgm:cxn modelId="{2AF6EE03-4640-4DBE-82F5-E9D21B3C0BA0}" type="presParOf" srcId="{7F687780-56D4-4EA9-B5A4-BCEB515CE010}" destId="{7F789673-8FB6-40A1-8F6F-EC7C8196C77C}" srcOrd="24" destOrd="0" presId="urn:microsoft.com/office/officeart/2005/8/layout/default"/>
    <dgm:cxn modelId="{94A4E021-4EC0-4F5D-B248-BCC296E5DDEC}" type="presParOf" srcId="{7F687780-56D4-4EA9-B5A4-BCEB515CE010}" destId="{1F0F560D-9551-4ECF-91F2-388CFC197575}" srcOrd="25" destOrd="0" presId="urn:microsoft.com/office/officeart/2005/8/layout/default"/>
    <dgm:cxn modelId="{83E4EF24-3D41-4AE2-AAC8-F13945A94908}" type="presParOf" srcId="{7F687780-56D4-4EA9-B5A4-BCEB515CE010}" destId="{B587C2DA-53CB-42C1-857A-8C6693DEAE81}" srcOrd="2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09BA89-5B6C-48DE-9D62-B6F9583C526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21BFDA5-893D-4D8B-A857-E9A9C9B3453C}">
      <dgm:prSet/>
      <dgm:spPr/>
      <dgm:t>
        <a:bodyPr/>
        <a:lstStyle/>
        <a:p>
          <a:r>
            <a:rPr lang="en-IN"/>
            <a:t>Flight Fares are something unpredictable.We spent hours on the internet researching flight deals, trying to figure an airfare pricing system that seems completely random every day. Flight price appears to fluctuate without reason and longer flights aren’t always more expensive than shorter ones. </a:t>
          </a:r>
          <a:endParaRPr lang="en-US"/>
        </a:p>
      </dgm:t>
    </dgm:pt>
    <dgm:pt modelId="{FE115B0A-DAB3-4A27-BCB6-44DC2F173C9F}" type="parTrans" cxnId="{BC647603-FF1C-410C-AE49-5C6B18B5EE9D}">
      <dgm:prSet/>
      <dgm:spPr/>
      <dgm:t>
        <a:bodyPr/>
        <a:lstStyle/>
        <a:p>
          <a:endParaRPr lang="en-US"/>
        </a:p>
      </dgm:t>
    </dgm:pt>
    <dgm:pt modelId="{4E1B43F7-3495-47BF-90A0-16FB35111C0B}" type="sibTrans" cxnId="{BC647603-FF1C-410C-AE49-5C6B18B5EE9D}">
      <dgm:prSet/>
      <dgm:spPr/>
      <dgm:t>
        <a:bodyPr/>
        <a:lstStyle/>
        <a:p>
          <a:endParaRPr lang="en-US"/>
        </a:p>
      </dgm:t>
    </dgm:pt>
    <dgm:pt modelId="{A4D7FA3A-9AD0-4801-92F1-18AFDC5F5892}">
      <dgm:prSet/>
      <dgm:spPr/>
      <dgm:t>
        <a:bodyPr/>
        <a:lstStyle/>
        <a:p>
          <a:r>
            <a:rPr lang="en-IN"/>
            <a:t>But now the question is how to predict the proper Flight price, for that I have built a Machine learning model which can predict the Flight price. Using various features like </a:t>
          </a:r>
          <a:r>
            <a:rPr lang="en-IN" b="1"/>
            <a:t>Airline, Source, Destination, Arrival time, Departure time, Stops, Travelling date and the Price for the same travel</a:t>
          </a:r>
          <a:r>
            <a:rPr lang="en-IN"/>
            <a:t>. So using all the features I have achieved a good model that has best</a:t>
          </a:r>
          <a:r>
            <a:rPr lang="en-IN" b="1"/>
            <a:t> accuracy</a:t>
          </a:r>
          <a:r>
            <a:rPr lang="en-IN"/>
            <a:t>.</a:t>
          </a:r>
          <a:endParaRPr lang="en-US"/>
        </a:p>
      </dgm:t>
    </dgm:pt>
    <dgm:pt modelId="{5BD42169-3A51-480E-97EB-1807B241D0F9}" type="parTrans" cxnId="{04C38554-F4C3-4A39-B8D5-9BB17116DE1A}">
      <dgm:prSet/>
      <dgm:spPr/>
      <dgm:t>
        <a:bodyPr/>
        <a:lstStyle/>
        <a:p>
          <a:endParaRPr lang="en-US"/>
        </a:p>
      </dgm:t>
    </dgm:pt>
    <dgm:pt modelId="{76E2AB6F-D247-4FDC-90D2-3C148C2AD817}" type="sibTrans" cxnId="{04C38554-F4C3-4A39-B8D5-9BB17116DE1A}">
      <dgm:prSet/>
      <dgm:spPr/>
      <dgm:t>
        <a:bodyPr/>
        <a:lstStyle/>
        <a:p>
          <a:endParaRPr lang="en-US"/>
        </a:p>
      </dgm:t>
    </dgm:pt>
    <dgm:pt modelId="{BDE16A7C-DFB1-4860-9721-4B699B0EE786}" type="pres">
      <dgm:prSet presAssocID="{8B09BA89-5B6C-48DE-9D62-B6F9583C526D}" presName="root" presStyleCnt="0">
        <dgm:presLayoutVars>
          <dgm:dir/>
          <dgm:resizeHandles val="exact"/>
        </dgm:presLayoutVars>
      </dgm:prSet>
      <dgm:spPr/>
    </dgm:pt>
    <dgm:pt modelId="{D44C1E83-329E-4FA1-91B5-6EC1ED389923}" type="pres">
      <dgm:prSet presAssocID="{921BFDA5-893D-4D8B-A857-E9A9C9B3453C}" presName="compNode" presStyleCnt="0"/>
      <dgm:spPr/>
    </dgm:pt>
    <dgm:pt modelId="{6DB23076-6773-4F17-8C11-1F154E207E90}" type="pres">
      <dgm:prSet presAssocID="{921BFDA5-893D-4D8B-A857-E9A9C9B3453C}" presName="bgRect" presStyleLbl="bgShp" presStyleIdx="0" presStyleCnt="2"/>
      <dgm:spPr/>
    </dgm:pt>
    <dgm:pt modelId="{23A9CEF7-4813-4D6D-8256-E5951805EEC0}" type="pres">
      <dgm:prSet presAssocID="{921BFDA5-893D-4D8B-A857-E9A9C9B3453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irplane"/>
        </a:ext>
      </dgm:extLst>
    </dgm:pt>
    <dgm:pt modelId="{F6B0F3FE-6DE0-4162-8725-153CAEAC94FE}" type="pres">
      <dgm:prSet presAssocID="{921BFDA5-893D-4D8B-A857-E9A9C9B3453C}" presName="spaceRect" presStyleCnt="0"/>
      <dgm:spPr/>
    </dgm:pt>
    <dgm:pt modelId="{6F728956-6497-4FEE-8938-A1AF92006BE0}" type="pres">
      <dgm:prSet presAssocID="{921BFDA5-893D-4D8B-A857-E9A9C9B3453C}" presName="parTx" presStyleLbl="revTx" presStyleIdx="0" presStyleCnt="2">
        <dgm:presLayoutVars>
          <dgm:chMax val="0"/>
          <dgm:chPref val="0"/>
        </dgm:presLayoutVars>
      </dgm:prSet>
      <dgm:spPr/>
    </dgm:pt>
    <dgm:pt modelId="{6E632720-7391-484D-9FBE-2D02DC1EC16C}" type="pres">
      <dgm:prSet presAssocID="{4E1B43F7-3495-47BF-90A0-16FB35111C0B}" presName="sibTrans" presStyleCnt="0"/>
      <dgm:spPr/>
    </dgm:pt>
    <dgm:pt modelId="{B9B4D405-AE75-41AB-8684-BB1F152FB196}" type="pres">
      <dgm:prSet presAssocID="{A4D7FA3A-9AD0-4801-92F1-18AFDC5F5892}" presName="compNode" presStyleCnt="0"/>
      <dgm:spPr/>
    </dgm:pt>
    <dgm:pt modelId="{0402D3AB-C819-492E-818F-F4F7E1F8ACEC}" type="pres">
      <dgm:prSet presAssocID="{A4D7FA3A-9AD0-4801-92F1-18AFDC5F5892}" presName="bgRect" presStyleLbl="bgShp" presStyleIdx="1" presStyleCnt="2"/>
      <dgm:spPr/>
    </dgm:pt>
    <dgm:pt modelId="{B36C1911-5E71-40D2-92A7-9D407DF37E10}" type="pres">
      <dgm:prSet presAssocID="{A4D7FA3A-9AD0-4801-92F1-18AFDC5F589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ilot"/>
        </a:ext>
      </dgm:extLst>
    </dgm:pt>
    <dgm:pt modelId="{5C3E10DD-E4BD-4EF0-8464-969FA4B64BE6}" type="pres">
      <dgm:prSet presAssocID="{A4D7FA3A-9AD0-4801-92F1-18AFDC5F5892}" presName="spaceRect" presStyleCnt="0"/>
      <dgm:spPr/>
    </dgm:pt>
    <dgm:pt modelId="{2BF4B7FF-28B1-42CD-B44A-9927D26F6FA9}" type="pres">
      <dgm:prSet presAssocID="{A4D7FA3A-9AD0-4801-92F1-18AFDC5F5892}" presName="parTx" presStyleLbl="revTx" presStyleIdx="1" presStyleCnt="2">
        <dgm:presLayoutVars>
          <dgm:chMax val="0"/>
          <dgm:chPref val="0"/>
        </dgm:presLayoutVars>
      </dgm:prSet>
      <dgm:spPr/>
    </dgm:pt>
  </dgm:ptLst>
  <dgm:cxnLst>
    <dgm:cxn modelId="{BC647603-FF1C-410C-AE49-5C6B18B5EE9D}" srcId="{8B09BA89-5B6C-48DE-9D62-B6F9583C526D}" destId="{921BFDA5-893D-4D8B-A857-E9A9C9B3453C}" srcOrd="0" destOrd="0" parTransId="{FE115B0A-DAB3-4A27-BCB6-44DC2F173C9F}" sibTransId="{4E1B43F7-3495-47BF-90A0-16FB35111C0B}"/>
    <dgm:cxn modelId="{A8C90706-554C-46AA-81AC-F71B4D8DDB91}" type="presOf" srcId="{921BFDA5-893D-4D8B-A857-E9A9C9B3453C}" destId="{6F728956-6497-4FEE-8938-A1AF92006BE0}" srcOrd="0" destOrd="0" presId="urn:microsoft.com/office/officeart/2018/2/layout/IconVerticalSolidList"/>
    <dgm:cxn modelId="{04C38554-F4C3-4A39-B8D5-9BB17116DE1A}" srcId="{8B09BA89-5B6C-48DE-9D62-B6F9583C526D}" destId="{A4D7FA3A-9AD0-4801-92F1-18AFDC5F5892}" srcOrd="1" destOrd="0" parTransId="{5BD42169-3A51-480E-97EB-1807B241D0F9}" sibTransId="{76E2AB6F-D247-4FDC-90D2-3C148C2AD817}"/>
    <dgm:cxn modelId="{9066028F-0883-4C2B-8A09-20F2EF23C296}" type="presOf" srcId="{A4D7FA3A-9AD0-4801-92F1-18AFDC5F5892}" destId="{2BF4B7FF-28B1-42CD-B44A-9927D26F6FA9}" srcOrd="0" destOrd="0" presId="urn:microsoft.com/office/officeart/2018/2/layout/IconVerticalSolidList"/>
    <dgm:cxn modelId="{DD945DF7-3928-4803-B4AB-5E7C51574935}" type="presOf" srcId="{8B09BA89-5B6C-48DE-9D62-B6F9583C526D}" destId="{BDE16A7C-DFB1-4860-9721-4B699B0EE786}" srcOrd="0" destOrd="0" presId="urn:microsoft.com/office/officeart/2018/2/layout/IconVerticalSolidList"/>
    <dgm:cxn modelId="{CD22E597-C521-49F2-A216-8787C1A02785}" type="presParOf" srcId="{BDE16A7C-DFB1-4860-9721-4B699B0EE786}" destId="{D44C1E83-329E-4FA1-91B5-6EC1ED389923}" srcOrd="0" destOrd="0" presId="urn:microsoft.com/office/officeart/2018/2/layout/IconVerticalSolidList"/>
    <dgm:cxn modelId="{4CEB0A30-1CFF-4948-8236-552F128964FE}" type="presParOf" srcId="{D44C1E83-329E-4FA1-91B5-6EC1ED389923}" destId="{6DB23076-6773-4F17-8C11-1F154E207E90}" srcOrd="0" destOrd="0" presId="urn:microsoft.com/office/officeart/2018/2/layout/IconVerticalSolidList"/>
    <dgm:cxn modelId="{68B2D04C-6FAD-43B4-9B33-84E94918DB45}" type="presParOf" srcId="{D44C1E83-329E-4FA1-91B5-6EC1ED389923}" destId="{23A9CEF7-4813-4D6D-8256-E5951805EEC0}" srcOrd="1" destOrd="0" presId="urn:microsoft.com/office/officeart/2018/2/layout/IconVerticalSolidList"/>
    <dgm:cxn modelId="{C161FFA7-0DE5-456D-BFD0-79C6A64DF6A8}" type="presParOf" srcId="{D44C1E83-329E-4FA1-91B5-6EC1ED389923}" destId="{F6B0F3FE-6DE0-4162-8725-153CAEAC94FE}" srcOrd="2" destOrd="0" presId="urn:microsoft.com/office/officeart/2018/2/layout/IconVerticalSolidList"/>
    <dgm:cxn modelId="{2EEBCAF1-708A-4471-B720-D857873488BA}" type="presParOf" srcId="{D44C1E83-329E-4FA1-91B5-6EC1ED389923}" destId="{6F728956-6497-4FEE-8938-A1AF92006BE0}" srcOrd="3" destOrd="0" presId="urn:microsoft.com/office/officeart/2018/2/layout/IconVerticalSolidList"/>
    <dgm:cxn modelId="{43AB87CB-5BCD-463B-A1AD-CC9557CB868E}" type="presParOf" srcId="{BDE16A7C-DFB1-4860-9721-4B699B0EE786}" destId="{6E632720-7391-484D-9FBE-2D02DC1EC16C}" srcOrd="1" destOrd="0" presId="urn:microsoft.com/office/officeart/2018/2/layout/IconVerticalSolidList"/>
    <dgm:cxn modelId="{B5D13220-1348-44BF-984C-FB9FD73F4F32}" type="presParOf" srcId="{BDE16A7C-DFB1-4860-9721-4B699B0EE786}" destId="{B9B4D405-AE75-41AB-8684-BB1F152FB196}" srcOrd="2" destOrd="0" presId="urn:microsoft.com/office/officeart/2018/2/layout/IconVerticalSolidList"/>
    <dgm:cxn modelId="{87168E99-B61A-45E8-9F16-1325E5602DBA}" type="presParOf" srcId="{B9B4D405-AE75-41AB-8684-BB1F152FB196}" destId="{0402D3AB-C819-492E-818F-F4F7E1F8ACEC}" srcOrd="0" destOrd="0" presId="urn:microsoft.com/office/officeart/2018/2/layout/IconVerticalSolidList"/>
    <dgm:cxn modelId="{1500482D-5624-4D99-AF01-C49A05801489}" type="presParOf" srcId="{B9B4D405-AE75-41AB-8684-BB1F152FB196}" destId="{B36C1911-5E71-40D2-92A7-9D407DF37E10}" srcOrd="1" destOrd="0" presId="urn:microsoft.com/office/officeart/2018/2/layout/IconVerticalSolidList"/>
    <dgm:cxn modelId="{394D7219-4978-44E9-83B2-258B10D5F905}" type="presParOf" srcId="{B9B4D405-AE75-41AB-8684-BB1F152FB196}" destId="{5C3E10DD-E4BD-4EF0-8464-969FA4B64BE6}" srcOrd="2" destOrd="0" presId="urn:microsoft.com/office/officeart/2018/2/layout/IconVerticalSolidList"/>
    <dgm:cxn modelId="{317699A4-85F0-4E10-90AC-D3EF8AA83873}" type="presParOf" srcId="{B9B4D405-AE75-41AB-8684-BB1F152FB196}" destId="{2BF4B7FF-28B1-42CD-B44A-9927D26F6FA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7F96BAB-84E1-47B8-8615-C4366AE7CBA3}"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43C67818-604A-4ECD-92E8-D728D66A899D}">
      <dgm:prSet/>
      <dgm:spPr/>
      <dgm:t>
        <a:bodyPr/>
        <a:lstStyle/>
        <a:p>
          <a:r>
            <a:rPr lang="en-IN"/>
            <a:t>As a first step I have scraped the required data using selenium from makemytrip website.</a:t>
          </a:r>
          <a:endParaRPr lang="en-US"/>
        </a:p>
      </dgm:t>
    </dgm:pt>
    <dgm:pt modelId="{803BB0B2-7576-4DEB-B943-ADAD7BD2D73B}" type="parTrans" cxnId="{241B3DD1-0437-412D-B22B-8DFC643121D0}">
      <dgm:prSet/>
      <dgm:spPr/>
      <dgm:t>
        <a:bodyPr/>
        <a:lstStyle/>
        <a:p>
          <a:endParaRPr lang="en-US"/>
        </a:p>
      </dgm:t>
    </dgm:pt>
    <dgm:pt modelId="{2D69CBBC-63DF-499E-945C-E7D273D8DF5A}" type="sibTrans" cxnId="{241B3DD1-0437-412D-B22B-8DFC643121D0}">
      <dgm:prSet/>
      <dgm:spPr/>
      <dgm:t>
        <a:bodyPr/>
        <a:lstStyle/>
        <a:p>
          <a:endParaRPr lang="en-US"/>
        </a:p>
      </dgm:t>
    </dgm:pt>
    <dgm:pt modelId="{7B4D4D69-56DF-486A-B367-89C55059ADE9}">
      <dgm:prSet/>
      <dgm:spPr/>
      <dgm:t>
        <a:bodyPr/>
        <a:lstStyle/>
        <a:p>
          <a:r>
            <a:rPr lang="en-IN" dirty="0"/>
            <a:t>And I have imported required libraries and I have imported the dataset which was in csv format. </a:t>
          </a:r>
          <a:endParaRPr lang="en-US" dirty="0"/>
        </a:p>
      </dgm:t>
    </dgm:pt>
    <dgm:pt modelId="{288F9DA4-A09C-4581-9957-CD2D2240FC44}" type="parTrans" cxnId="{2BCD8355-BD5D-4C02-BA37-3C9DE37223AB}">
      <dgm:prSet/>
      <dgm:spPr/>
      <dgm:t>
        <a:bodyPr/>
        <a:lstStyle/>
        <a:p>
          <a:endParaRPr lang="en-US"/>
        </a:p>
      </dgm:t>
    </dgm:pt>
    <dgm:pt modelId="{9455E155-3DB9-4E35-997F-2BE5F9C6C396}" type="sibTrans" cxnId="{2BCD8355-BD5D-4C02-BA37-3C9DE37223AB}">
      <dgm:prSet/>
      <dgm:spPr/>
      <dgm:t>
        <a:bodyPr/>
        <a:lstStyle/>
        <a:p>
          <a:endParaRPr lang="en-US"/>
        </a:p>
      </dgm:t>
    </dgm:pt>
    <dgm:pt modelId="{A3CE0C2E-E67C-4CCE-B9D3-E7731C370A1B}">
      <dgm:prSet/>
      <dgm:spPr/>
      <dgm:t>
        <a:bodyPr/>
        <a:lstStyle/>
        <a:p>
          <a:r>
            <a:rPr lang="en-IN"/>
            <a:t>Then I did all the statistical analysis like checking shape, nunique, value counts, info etc….. </a:t>
          </a:r>
          <a:endParaRPr lang="en-US"/>
        </a:p>
      </dgm:t>
    </dgm:pt>
    <dgm:pt modelId="{B6E4583B-68B7-41A9-9293-B245EC6FA8D2}" type="parTrans" cxnId="{8D79EF7E-5C9A-47DC-AB9D-261A404707C4}">
      <dgm:prSet/>
      <dgm:spPr/>
      <dgm:t>
        <a:bodyPr/>
        <a:lstStyle/>
        <a:p>
          <a:endParaRPr lang="en-US"/>
        </a:p>
      </dgm:t>
    </dgm:pt>
    <dgm:pt modelId="{16518719-3801-4128-B1A9-57C264024059}" type="sibTrans" cxnId="{8D79EF7E-5C9A-47DC-AB9D-261A404707C4}">
      <dgm:prSet/>
      <dgm:spPr/>
      <dgm:t>
        <a:bodyPr/>
        <a:lstStyle/>
        <a:p>
          <a:endParaRPr lang="en-US"/>
        </a:p>
      </dgm:t>
    </dgm:pt>
    <dgm:pt modelId="{541EB014-91F2-4252-900A-365E37D9985D}">
      <dgm:prSet/>
      <dgm:spPr/>
      <dgm:t>
        <a:bodyPr/>
        <a:lstStyle/>
        <a:p>
          <a:r>
            <a:rPr lang="en-IN"/>
            <a:t>While checking for null values I found there was a row full of null values in the dataset and I dropped that row as it will not help our analysis.</a:t>
          </a:r>
          <a:endParaRPr lang="en-US"/>
        </a:p>
      </dgm:t>
    </dgm:pt>
    <dgm:pt modelId="{875D4E93-11CA-4AB9-9A17-A5B1D0984914}" type="parTrans" cxnId="{67AC6188-550E-4D92-82D9-FB3E0763A1DA}">
      <dgm:prSet/>
      <dgm:spPr/>
      <dgm:t>
        <a:bodyPr/>
        <a:lstStyle/>
        <a:p>
          <a:endParaRPr lang="en-US"/>
        </a:p>
      </dgm:t>
    </dgm:pt>
    <dgm:pt modelId="{E97F6A62-24CC-45F2-9958-961687090038}" type="sibTrans" cxnId="{67AC6188-550E-4D92-82D9-FB3E0763A1DA}">
      <dgm:prSet/>
      <dgm:spPr/>
      <dgm:t>
        <a:bodyPr/>
        <a:lstStyle/>
        <a:p>
          <a:endParaRPr lang="en-US"/>
        </a:p>
      </dgm:t>
    </dgm:pt>
    <dgm:pt modelId="{E547A0EB-24B8-4255-8E94-63A3E0629B57}">
      <dgm:prSet/>
      <dgm:spPr/>
      <dgm:t>
        <a:bodyPr/>
        <a:lstStyle/>
        <a:p>
          <a:r>
            <a:rPr lang="en-IN"/>
            <a:t>I have also droped Unnamed:0 column as I found it was the index column of csv file.</a:t>
          </a:r>
          <a:endParaRPr lang="en-US"/>
        </a:p>
      </dgm:t>
    </dgm:pt>
    <dgm:pt modelId="{591243BB-E542-4AB5-A41B-7445D36A8237}" type="parTrans" cxnId="{20286474-9EE0-40B8-A296-8A0E1F5DE146}">
      <dgm:prSet/>
      <dgm:spPr/>
      <dgm:t>
        <a:bodyPr/>
        <a:lstStyle/>
        <a:p>
          <a:endParaRPr lang="en-US"/>
        </a:p>
      </dgm:t>
    </dgm:pt>
    <dgm:pt modelId="{BEB407C3-FD5E-42DA-9B65-372DF0DEEF4A}" type="sibTrans" cxnId="{20286474-9EE0-40B8-A296-8A0E1F5DE146}">
      <dgm:prSet/>
      <dgm:spPr/>
      <dgm:t>
        <a:bodyPr/>
        <a:lstStyle/>
        <a:p>
          <a:endParaRPr lang="en-US"/>
        </a:p>
      </dgm:t>
    </dgm:pt>
    <dgm:pt modelId="{5C8ADD92-1D9C-456D-80D7-5515897EBEC7}">
      <dgm:prSet/>
      <dgm:spPr/>
      <dgm:t>
        <a:bodyPr/>
        <a:lstStyle/>
        <a:p>
          <a:r>
            <a:rPr lang="en-IN"/>
            <a:t>Next as a part of feature extraction I converted the data types of datetime columns and I have extracted usefull information from the raw dataset. Thinking that this data will help us more than raw data.</a:t>
          </a:r>
          <a:endParaRPr lang="en-US"/>
        </a:p>
      </dgm:t>
    </dgm:pt>
    <dgm:pt modelId="{77F5F8B2-FDCD-4D50-83C7-42ACE44117BF}" type="parTrans" cxnId="{A1C4CB56-5EE1-4758-AA20-837B6BAB4FE1}">
      <dgm:prSet/>
      <dgm:spPr/>
      <dgm:t>
        <a:bodyPr/>
        <a:lstStyle/>
        <a:p>
          <a:endParaRPr lang="en-US"/>
        </a:p>
      </dgm:t>
    </dgm:pt>
    <dgm:pt modelId="{244304F0-6FBC-4519-A071-8DB74DD78483}" type="sibTrans" cxnId="{A1C4CB56-5EE1-4758-AA20-837B6BAB4FE1}">
      <dgm:prSet/>
      <dgm:spPr/>
      <dgm:t>
        <a:bodyPr/>
        <a:lstStyle/>
        <a:p>
          <a:endParaRPr lang="en-US"/>
        </a:p>
      </dgm:t>
    </dgm:pt>
    <dgm:pt modelId="{EC180619-4528-4E41-BF39-2EE3DC3195BB}" type="pres">
      <dgm:prSet presAssocID="{E7F96BAB-84E1-47B8-8615-C4366AE7CBA3}" presName="Name0" presStyleCnt="0">
        <dgm:presLayoutVars>
          <dgm:dir/>
          <dgm:resizeHandles val="exact"/>
        </dgm:presLayoutVars>
      </dgm:prSet>
      <dgm:spPr/>
    </dgm:pt>
    <dgm:pt modelId="{D2764FC4-2E68-4153-918F-7B1375037F3E}" type="pres">
      <dgm:prSet presAssocID="{43C67818-604A-4ECD-92E8-D728D66A899D}" presName="node" presStyleLbl="node1" presStyleIdx="0" presStyleCnt="6">
        <dgm:presLayoutVars>
          <dgm:bulletEnabled val="1"/>
        </dgm:presLayoutVars>
      </dgm:prSet>
      <dgm:spPr/>
    </dgm:pt>
    <dgm:pt modelId="{81A86AB3-8F15-41E7-9990-E8E9556FF7F1}" type="pres">
      <dgm:prSet presAssocID="{2D69CBBC-63DF-499E-945C-E7D273D8DF5A}" presName="sibTrans" presStyleLbl="sibTrans1D1" presStyleIdx="0" presStyleCnt="5"/>
      <dgm:spPr/>
    </dgm:pt>
    <dgm:pt modelId="{2F23E982-FB93-437C-88AF-9B039A46EDA9}" type="pres">
      <dgm:prSet presAssocID="{2D69CBBC-63DF-499E-945C-E7D273D8DF5A}" presName="connectorText" presStyleLbl="sibTrans1D1" presStyleIdx="0" presStyleCnt="5"/>
      <dgm:spPr/>
    </dgm:pt>
    <dgm:pt modelId="{171611D7-24D8-4726-9ED4-20C9A6DA4FE7}" type="pres">
      <dgm:prSet presAssocID="{7B4D4D69-56DF-486A-B367-89C55059ADE9}" presName="node" presStyleLbl="node1" presStyleIdx="1" presStyleCnt="6">
        <dgm:presLayoutVars>
          <dgm:bulletEnabled val="1"/>
        </dgm:presLayoutVars>
      </dgm:prSet>
      <dgm:spPr/>
    </dgm:pt>
    <dgm:pt modelId="{40D8368D-3A7A-4C58-B7BA-119E8078F8C2}" type="pres">
      <dgm:prSet presAssocID="{9455E155-3DB9-4E35-997F-2BE5F9C6C396}" presName="sibTrans" presStyleLbl="sibTrans1D1" presStyleIdx="1" presStyleCnt="5"/>
      <dgm:spPr/>
    </dgm:pt>
    <dgm:pt modelId="{9435C20B-B7EE-441B-8145-3ACF3E47C47A}" type="pres">
      <dgm:prSet presAssocID="{9455E155-3DB9-4E35-997F-2BE5F9C6C396}" presName="connectorText" presStyleLbl="sibTrans1D1" presStyleIdx="1" presStyleCnt="5"/>
      <dgm:spPr/>
    </dgm:pt>
    <dgm:pt modelId="{B002111F-DF71-4F9A-B1F0-2AF21538A555}" type="pres">
      <dgm:prSet presAssocID="{A3CE0C2E-E67C-4CCE-B9D3-E7731C370A1B}" presName="node" presStyleLbl="node1" presStyleIdx="2" presStyleCnt="6">
        <dgm:presLayoutVars>
          <dgm:bulletEnabled val="1"/>
        </dgm:presLayoutVars>
      </dgm:prSet>
      <dgm:spPr/>
    </dgm:pt>
    <dgm:pt modelId="{D08A2C93-2425-480C-9B26-A8FA68AC3DA0}" type="pres">
      <dgm:prSet presAssocID="{16518719-3801-4128-B1A9-57C264024059}" presName="sibTrans" presStyleLbl="sibTrans1D1" presStyleIdx="2" presStyleCnt="5"/>
      <dgm:spPr/>
    </dgm:pt>
    <dgm:pt modelId="{FFC64519-BB89-45B7-A1F9-D9CC225522F3}" type="pres">
      <dgm:prSet presAssocID="{16518719-3801-4128-B1A9-57C264024059}" presName="connectorText" presStyleLbl="sibTrans1D1" presStyleIdx="2" presStyleCnt="5"/>
      <dgm:spPr/>
    </dgm:pt>
    <dgm:pt modelId="{5547C003-B9C0-4A0F-86CC-E5AA5F47758B}" type="pres">
      <dgm:prSet presAssocID="{541EB014-91F2-4252-900A-365E37D9985D}" presName="node" presStyleLbl="node1" presStyleIdx="3" presStyleCnt="6">
        <dgm:presLayoutVars>
          <dgm:bulletEnabled val="1"/>
        </dgm:presLayoutVars>
      </dgm:prSet>
      <dgm:spPr/>
    </dgm:pt>
    <dgm:pt modelId="{59A3456C-30B1-4129-A072-BA3D2ACC1621}" type="pres">
      <dgm:prSet presAssocID="{E97F6A62-24CC-45F2-9958-961687090038}" presName="sibTrans" presStyleLbl="sibTrans1D1" presStyleIdx="3" presStyleCnt="5"/>
      <dgm:spPr/>
    </dgm:pt>
    <dgm:pt modelId="{C82C25EB-5FDA-45FA-B582-EF9F5086112F}" type="pres">
      <dgm:prSet presAssocID="{E97F6A62-24CC-45F2-9958-961687090038}" presName="connectorText" presStyleLbl="sibTrans1D1" presStyleIdx="3" presStyleCnt="5"/>
      <dgm:spPr/>
    </dgm:pt>
    <dgm:pt modelId="{602A7A13-454C-4C5C-834A-0A1EE78B30DE}" type="pres">
      <dgm:prSet presAssocID="{E547A0EB-24B8-4255-8E94-63A3E0629B57}" presName="node" presStyleLbl="node1" presStyleIdx="4" presStyleCnt="6">
        <dgm:presLayoutVars>
          <dgm:bulletEnabled val="1"/>
        </dgm:presLayoutVars>
      </dgm:prSet>
      <dgm:spPr/>
    </dgm:pt>
    <dgm:pt modelId="{D188CA6B-AE5A-461A-B61B-DDD667BD9463}" type="pres">
      <dgm:prSet presAssocID="{BEB407C3-FD5E-42DA-9B65-372DF0DEEF4A}" presName="sibTrans" presStyleLbl="sibTrans1D1" presStyleIdx="4" presStyleCnt="5"/>
      <dgm:spPr/>
    </dgm:pt>
    <dgm:pt modelId="{E926205B-9A75-4BBD-A68B-8235A21F80F0}" type="pres">
      <dgm:prSet presAssocID="{BEB407C3-FD5E-42DA-9B65-372DF0DEEF4A}" presName="connectorText" presStyleLbl="sibTrans1D1" presStyleIdx="4" presStyleCnt="5"/>
      <dgm:spPr/>
    </dgm:pt>
    <dgm:pt modelId="{8EE4A3B2-844D-408F-9E69-8E61D69C9E6D}" type="pres">
      <dgm:prSet presAssocID="{5C8ADD92-1D9C-456D-80D7-5515897EBEC7}" presName="node" presStyleLbl="node1" presStyleIdx="5" presStyleCnt="6">
        <dgm:presLayoutVars>
          <dgm:bulletEnabled val="1"/>
        </dgm:presLayoutVars>
      </dgm:prSet>
      <dgm:spPr/>
    </dgm:pt>
  </dgm:ptLst>
  <dgm:cxnLst>
    <dgm:cxn modelId="{D80F001A-EF59-4948-9C59-03D3626E9DD2}" type="presOf" srcId="{7B4D4D69-56DF-486A-B367-89C55059ADE9}" destId="{171611D7-24D8-4726-9ED4-20C9A6DA4FE7}" srcOrd="0" destOrd="0" presId="urn:microsoft.com/office/officeart/2016/7/layout/RepeatingBendingProcessNew"/>
    <dgm:cxn modelId="{30C02A1C-9038-47C2-9999-2FBBF6D2AEEB}" type="presOf" srcId="{541EB014-91F2-4252-900A-365E37D9985D}" destId="{5547C003-B9C0-4A0F-86CC-E5AA5F47758B}" srcOrd="0" destOrd="0" presId="urn:microsoft.com/office/officeart/2016/7/layout/RepeatingBendingProcessNew"/>
    <dgm:cxn modelId="{98BE611E-6AED-4F4E-A39F-D5490DB10256}" type="presOf" srcId="{2D69CBBC-63DF-499E-945C-E7D273D8DF5A}" destId="{81A86AB3-8F15-41E7-9990-E8E9556FF7F1}" srcOrd="0" destOrd="0" presId="urn:microsoft.com/office/officeart/2016/7/layout/RepeatingBendingProcessNew"/>
    <dgm:cxn modelId="{1492F024-6B66-4F8B-96F8-7654A23BB21F}" type="presOf" srcId="{BEB407C3-FD5E-42DA-9B65-372DF0DEEF4A}" destId="{E926205B-9A75-4BBD-A68B-8235A21F80F0}" srcOrd="1" destOrd="0" presId="urn:microsoft.com/office/officeart/2016/7/layout/RepeatingBendingProcessNew"/>
    <dgm:cxn modelId="{0B1C8440-13C9-4CD9-890B-C7FBBF3FA59E}" type="presOf" srcId="{16518719-3801-4128-B1A9-57C264024059}" destId="{FFC64519-BB89-45B7-A1F9-D9CC225522F3}" srcOrd="1" destOrd="0" presId="urn:microsoft.com/office/officeart/2016/7/layout/RepeatingBendingProcessNew"/>
    <dgm:cxn modelId="{5E0D1566-D877-4D38-B9B0-7FCD80B017E8}" type="presOf" srcId="{E547A0EB-24B8-4255-8E94-63A3E0629B57}" destId="{602A7A13-454C-4C5C-834A-0A1EE78B30DE}" srcOrd="0" destOrd="0" presId="urn:microsoft.com/office/officeart/2016/7/layout/RepeatingBendingProcessNew"/>
    <dgm:cxn modelId="{91ED3E4C-E399-449A-B673-0BC1E47C7A2A}" type="presOf" srcId="{2D69CBBC-63DF-499E-945C-E7D273D8DF5A}" destId="{2F23E982-FB93-437C-88AF-9B039A46EDA9}" srcOrd="1" destOrd="0" presId="urn:microsoft.com/office/officeart/2016/7/layout/RepeatingBendingProcessNew"/>
    <dgm:cxn modelId="{20286474-9EE0-40B8-A296-8A0E1F5DE146}" srcId="{E7F96BAB-84E1-47B8-8615-C4366AE7CBA3}" destId="{E547A0EB-24B8-4255-8E94-63A3E0629B57}" srcOrd="4" destOrd="0" parTransId="{591243BB-E542-4AB5-A41B-7445D36A8237}" sibTransId="{BEB407C3-FD5E-42DA-9B65-372DF0DEEF4A}"/>
    <dgm:cxn modelId="{C6567674-D43E-453F-8104-FA1332C56188}" type="presOf" srcId="{E97F6A62-24CC-45F2-9958-961687090038}" destId="{59A3456C-30B1-4129-A072-BA3D2ACC1621}" srcOrd="0" destOrd="0" presId="urn:microsoft.com/office/officeart/2016/7/layout/RepeatingBendingProcessNew"/>
    <dgm:cxn modelId="{2BCD8355-BD5D-4C02-BA37-3C9DE37223AB}" srcId="{E7F96BAB-84E1-47B8-8615-C4366AE7CBA3}" destId="{7B4D4D69-56DF-486A-B367-89C55059ADE9}" srcOrd="1" destOrd="0" parTransId="{288F9DA4-A09C-4581-9957-CD2D2240FC44}" sibTransId="{9455E155-3DB9-4E35-997F-2BE5F9C6C396}"/>
    <dgm:cxn modelId="{A1C4CB56-5EE1-4758-AA20-837B6BAB4FE1}" srcId="{E7F96BAB-84E1-47B8-8615-C4366AE7CBA3}" destId="{5C8ADD92-1D9C-456D-80D7-5515897EBEC7}" srcOrd="5" destOrd="0" parTransId="{77F5F8B2-FDCD-4D50-83C7-42ACE44117BF}" sibTransId="{244304F0-6FBC-4519-A071-8DB74DD78483}"/>
    <dgm:cxn modelId="{E6C9217B-F603-4D44-9E74-FE4EC45086C9}" type="presOf" srcId="{43C67818-604A-4ECD-92E8-D728D66A899D}" destId="{D2764FC4-2E68-4153-918F-7B1375037F3E}" srcOrd="0" destOrd="0" presId="urn:microsoft.com/office/officeart/2016/7/layout/RepeatingBendingProcessNew"/>
    <dgm:cxn modelId="{8D79EF7E-5C9A-47DC-AB9D-261A404707C4}" srcId="{E7F96BAB-84E1-47B8-8615-C4366AE7CBA3}" destId="{A3CE0C2E-E67C-4CCE-B9D3-E7731C370A1B}" srcOrd="2" destOrd="0" parTransId="{B6E4583B-68B7-41A9-9293-B245EC6FA8D2}" sibTransId="{16518719-3801-4128-B1A9-57C264024059}"/>
    <dgm:cxn modelId="{67AC6188-550E-4D92-82D9-FB3E0763A1DA}" srcId="{E7F96BAB-84E1-47B8-8615-C4366AE7CBA3}" destId="{541EB014-91F2-4252-900A-365E37D9985D}" srcOrd="3" destOrd="0" parTransId="{875D4E93-11CA-4AB9-9A17-A5B1D0984914}" sibTransId="{E97F6A62-24CC-45F2-9958-961687090038}"/>
    <dgm:cxn modelId="{8FACCBC7-D39F-4986-8811-79B8F2299C44}" type="presOf" srcId="{A3CE0C2E-E67C-4CCE-B9D3-E7731C370A1B}" destId="{B002111F-DF71-4F9A-B1F0-2AF21538A555}" srcOrd="0" destOrd="0" presId="urn:microsoft.com/office/officeart/2016/7/layout/RepeatingBendingProcessNew"/>
    <dgm:cxn modelId="{241B3DD1-0437-412D-B22B-8DFC643121D0}" srcId="{E7F96BAB-84E1-47B8-8615-C4366AE7CBA3}" destId="{43C67818-604A-4ECD-92E8-D728D66A899D}" srcOrd="0" destOrd="0" parTransId="{803BB0B2-7576-4DEB-B943-ADAD7BD2D73B}" sibTransId="{2D69CBBC-63DF-499E-945C-E7D273D8DF5A}"/>
    <dgm:cxn modelId="{837111D4-5860-4720-9BE2-5286F561CA43}" type="presOf" srcId="{16518719-3801-4128-B1A9-57C264024059}" destId="{D08A2C93-2425-480C-9B26-A8FA68AC3DA0}" srcOrd="0" destOrd="0" presId="urn:microsoft.com/office/officeart/2016/7/layout/RepeatingBendingProcessNew"/>
    <dgm:cxn modelId="{069BD9D4-D39B-4935-A967-DE683C0C6666}" type="presOf" srcId="{9455E155-3DB9-4E35-997F-2BE5F9C6C396}" destId="{40D8368D-3A7A-4C58-B7BA-119E8078F8C2}" srcOrd="0" destOrd="0" presId="urn:microsoft.com/office/officeart/2016/7/layout/RepeatingBendingProcessNew"/>
    <dgm:cxn modelId="{A7F326D7-4E42-4423-BC06-77E752206BA0}" type="presOf" srcId="{E7F96BAB-84E1-47B8-8615-C4366AE7CBA3}" destId="{EC180619-4528-4E41-BF39-2EE3DC3195BB}" srcOrd="0" destOrd="0" presId="urn:microsoft.com/office/officeart/2016/7/layout/RepeatingBendingProcessNew"/>
    <dgm:cxn modelId="{5395FFED-5AAC-4B6C-B715-6A6A27C27D43}" type="presOf" srcId="{9455E155-3DB9-4E35-997F-2BE5F9C6C396}" destId="{9435C20B-B7EE-441B-8145-3ACF3E47C47A}" srcOrd="1" destOrd="0" presId="urn:microsoft.com/office/officeart/2016/7/layout/RepeatingBendingProcessNew"/>
    <dgm:cxn modelId="{6004CBEE-EA84-43F7-AE9A-6D7E8AFC73FB}" type="presOf" srcId="{5C8ADD92-1D9C-456D-80D7-5515897EBEC7}" destId="{8EE4A3B2-844D-408F-9E69-8E61D69C9E6D}" srcOrd="0" destOrd="0" presId="urn:microsoft.com/office/officeart/2016/7/layout/RepeatingBendingProcessNew"/>
    <dgm:cxn modelId="{A74D62F8-182F-468C-8483-4C593C94ABCE}" type="presOf" srcId="{E97F6A62-24CC-45F2-9958-961687090038}" destId="{C82C25EB-5FDA-45FA-B582-EF9F5086112F}" srcOrd="1" destOrd="0" presId="urn:microsoft.com/office/officeart/2016/7/layout/RepeatingBendingProcessNew"/>
    <dgm:cxn modelId="{2177F2FE-8062-480D-B680-6657BA12DF4B}" type="presOf" srcId="{BEB407C3-FD5E-42DA-9B65-372DF0DEEF4A}" destId="{D188CA6B-AE5A-461A-B61B-DDD667BD9463}" srcOrd="0" destOrd="0" presId="urn:microsoft.com/office/officeart/2016/7/layout/RepeatingBendingProcessNew"/>
    <dgm:cxn modelId="{EB6A9077-874C-42E8-9D25-B3CFADC1F99F}" type="presParOf" srcId="{EC180619-4528-4E41-BF39-2EE3DC3195BB}" destId="{D2764FC4-2E68-4153-918F-7B1375037F3E}" srcOrd="0" destOrd="0" presId="urn:microsoft.com/office/officeart/2016/7/layout/RepeatingBendingProcessNew"/>
    <dgm:cxn modelId="{FE6D1E7E-2D54-4DA4-8616-8C89015BC899}" type="presParOf" srcId="{EC180619-4528-4E41-BF39-2EE3DC3195BB}" destId="{81A86AB3-8F15-41E7-9990-E8E9556FF7F1}" srcOrd="1" destOrd="0" presId="urn:microsoft.com/office/officeart/2016/7/layout/RepeatingBendingProcessNew"/>
    <dgm:cxn modelId="{8A915133-A78B-4C9A-844B-35C43337E13B}" type="presParOf" srcId="{81A86AB3-8F15-41E7-9990-E8E9556FF7F1}" destId="{2F23E982-FB93-437C-88AF-9B039A46EDA9}" srcOrd="0" destOrd="0" presId="urn:microsoft.com/office/officeart/2016/7/layout/RepeatingBendingProcessNew"/>
    <dgm:cxn modelId="{A9B13464-8F01-46E3-A09B-664DE3F7792D}" type="presParOf" srcId="{EC180619-4528-4E41-BF39-2EE3DC3195BB}" destId="{171611D7-24D8-4726-9ED4-20C9A6DA4FE7}" srcOrd="2" destOrd="0" presId="urn:microsoft.com/office/officeart/2016/7/layout/RepeatingBendingProcessNew"/>
    <dgm:cxn modelId="{AF3B642F-1099-497A-B1A1-4DC7B87E3BE6}" type="presParOf" srcId="{EC180619-4528-4E41-BF39-2EE3DC3195BB}" destId="{40D8368D-3A7A-4C58-B7BA-119E8078F8C2}" srcOrd="3" destOrd="0" presId="urn:microsoft.com/office/officeart/2016/7/layout/RepeatingBendingProcessNew"/>
    <dgm:cxn modelId="{B0CA7080-08AB-4741-940A-605B0EADE751}" type="presParOf" srcId="{40D8368D-3A7A-4C58-B7BA-119E8078F8C2}" destId="{9435C20B-B7EE-441B-8145-3ACF3E47C47A}" srcOrd="0" destOrd="0" presId="urn:microsoft.com/office/officeart/2016/7/layout/RepeatingBendingProcessNew"/>
    <dgm:cxn modelId="{6513285D-E37B-4ADE-AE41-08475AE6AACB}" type="presParOf" srcId="{EC180619-4528-4E41-BF39-2EE3DC3195BB}" destId="{B002111F-DF71-4F9A-B1F0-2AF21538A555}" srcOrd="4" destOrd="0" presId="urn:microsoft.com/office/officeart/2016/7/layout/RepeatingBendingProcessNew"/>
    <dgm:cxn modelId="{2D725A95-DB08-4F32-8257-9A98298D589B}" type="presParOf" srcId="{EC180619-4528-4E41-BF39-2EE3DC3195BB}" destId="{D08A2C93-2425-480C-9B26-A8FA68AC3DA0}" srcOrd="5" destOrd="0" presId="urn:microsoft.com/office/officeart/2016/7/layout/RepeatingBendingProcessNew"/>
    <dgm:cxn modelId="{30A9166A-4008-4E90-8073-1841C3793211}" type="presParOf" srcId="{D08A2C93-2425-480C-9B26-A8FA68AC3DA0}" destId="{FFC64519-BB89-45B7-A1F9-D9CC225522F3}" srcOrd="0" destOrd="0" presId="urn:microsoft.com/office/officeart/2016/7/layout/RepeatingBendingProcessNew"/>
    <dgm:cxn modelId="{B4AB6216-FABF-43DC-9732-C641B486A267}" type="presParOf" srcId="{EC180619-4528-4E41-BF39-2EE3DC3195BB}" destId="{5547C003-B9C0-4A0F-86CC-E5AA5F47758B}" srcOrd="6" destOrd="0" presId="urn:microsoft.com/office/officeart/2016/7/layout/RepeatingBendingProcessNew"/>
    <dgm:cxn modelId="{2F77921A-709B-4AD2-93C3-0258FC47A016}" type="presParOf" srcId="{EC180619-4528-4E41-BF39-2EE3DC3195BB}" destId="{59A3456C-30B1-4129-A072-BA3D2ACC1621}" srcOrd="7" destOrd="0" presId="urn:microsoft.com/office/officeart/2016/7/layout/RepeatingBendingProcessNew"/>
    <dgm:cxn modelId="{2BCB550B-8F4A-49A0-9B6D-E744B311663E}" type="presParOf" srcId="{59A3456C-30B1-4129-A072-BA3D2ACC1621}" destId="{C82C25EB-5FDA-45FA-B582-EF9F5086112F}" srcOrd="0" destOrd="0" presId="urn:microsoft.com/office/officeart/2016/7/layout/RepeatingBendingProcessNew"/>
    <dgm:cxn modelId="{3C90D8C4-4766-4DE4-8E80-DE4942DFF095}" type="presParOf" srcId="{EC180619-4528-4E41-BF39-2EE3DC3195BB}" destId="{602A7A13-454C-4C5C-834A-0A1EE78B30DE}" srcOrd="8" destOrd="0" presId="urn:microsoft.com/office/officeart/2016/7/layout/RepeatingBendingProcessNew"/>
    <dgm:cxn modelId="{3E9190D0-398F-4AC5-B31C-D082E25BD4A8}" type="presParOf" srcId="{EC180619-4528-4E41-BF39-2EE3DC3195BB}" destId="{D188CA6B-AE5A-461A-B61B-DDD667BD9463}" srcOrd="9" destOrd="0" presId="urn:microsoft.com/office/officeart/2016/7/layout/RepeatingBendingProcessNew"/>
    <dgm:cxn modelId="{40CB6ADE-FAF9-4D2E-B176-0B540A3920D2}" type="presParOf" srcId="{D188CA6B-AE5A-461A-B61B-DDD667BD9463}" destId="{E926205B-9A75-4BBD-A68B-8235A21F80F0}" srcOrd="0" destOrd="0" presId="urn:microsoft.com/office/officeart/2016/7/layout/RepeatingBendingProcessNew"/>
    <dgm:cxn modelId="{BCC50083-8905-4B7F-B087-9895565A2707}" type="presParOf" srcId="{EC180619-4528-4E41-BF39-2EE3DC3195BB}" destId="{8EE4A3B2-844D-408F-9E69-8E61D69C9E6D}"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480600-517D-4352-A6CF-837494019C43}">
      <dsp:nvSpPr>
        <dsp:cNvPr id="0" name=""/>
        <dsp:cNvSpPr/>
      </dsp:nvSpPr>
      <dsp:spPr>
        <a:xfrm>
          <a:off x="671221" y="1253"/>
          <a:ext cx="1948286" cy="116897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OVERVIEW</a:t>
          </a:r>
        </a:p>
      </dsp:txBody>
      <dsp:txXfrm>
        <a:off x="671221" y="1253"/>
        <a:ext cx="1948286" cy="1168971"/>
      </dsp:txXfrm>
    </dsp:sp>
    <dsp:sp modelId="{3BB84AA4-07C2-4E9E-9DE2-5EDE3B842CD0}">
      <dsp:nvSpPr>
        <dsp:cNvPr id="0" name=""/>
        <dsp:cNvSpPr/>
      </dsp:nvSpPr>
      <dsp:spPr>
        <a:xfrm>
          <a:off x="2814336" y="1253"/>
          <a:ext cx="1948286" cy="116897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PROBLEM STATEMENT</a:t>
          </a:r>
        </a:p>
      </dsp:txBody>
      <dsp:txXfrm>
        <a:off x="2814336" y="1253"/>
        <a:ext cx="1948286" cy="1168971"/>
      </dsp:txXfrm>
    </dsp:sp>
    <dsp:sp modelId="{948C9D8C-13CF-4B7F-95A2-D97050D93D76}">
      <dsp:nvSpPr>
        <dsp:cNvPr id="0" name=""/>
        <dsp:cNvSpPr/>
      </dsp:nvSpPr>
      <dsp:spPr>
        <a:xfrm>
          <a:off x="4957450" y="1253"/>
          <a:ext cx="1948286" cy="116897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PROBLEM UNDERSTANDING</a:t>
          </a:r>
        </a:p>
      </dsp:txBody>
      <dsp:txXfrm>
        <a:off x="4957450" y="1253"/>
        <a:ext cx="1948286" cy="1168971"/>
      </dsp:txXfrm>
    </dsp:sp>
    <dsp:sp modelId="{AF60A282-B4E1-4867-8BC4-BEF698349DA5}">
      <dsp:nvSpPr>
        <dsp:cNvPr id="0" name=""/>
        <dsp:cNvSpPr/>
      </dsp:nvSpPr>
      <dsp:spPr>
        <a:xfrm>
          <a:off x="7100565" y="1253"/>
          <a:ext cx="1948286" cy="116897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WHAT IS FLIGHT PRICE PREDICTION</a:t>
          </a:r>
        </a:p>
      </dsp:txBody>
      <dsp:txXfrm>
        <a:off x="7100565" y="1253"/>
        <a:ext cx="1948286" cy="1168971"/>
      </dsp:txXfrm>
    </dsp:sp>
    <dsp:sp modelId="{642E23FE-0C92-4FD4-9348-EA6A2F9A853D}">
      <dsp:nvSpPr>
        <dsp:cNvPr id="0" name=""/>
        <dsp:cNvSpPr/>
      </dsp:nvSpPr>
      <dsp:spPr>
        <a:xfrm>
          <a:off x="671221" y="1365054"/>
          <a:ext cx="1948286" cy="116897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IMPORTANCE OF FLIGHT PRICE PREDICTION</a:t>
          </a:r>
        </a:p>
      </dsp:txBody>
      <dsp:txXfrm>
        <a:off x="671221" y="1365054"/>
        <a:ext cx="1948286" cy="1168971"/>
      </dsp:txXfrm>
    </dsp:sp>
    <dsp:sp modelId="{62DB7FDD-4974-4C85-8011-07241DE64FDC}">
      <dsp:nvSpPr>
        <dsp:cNvPr id="0" name=""/>
        <dsp:cNvSpPr/>
      </dsp:nvSpPr>
      <dsp:spPr>
        <a:xfrm>
          <a:off x="2814336" y="1365054"/>
          <a:ext cx="1948286" cy="116897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EXPLORATORY DATA ANALYSIS</a:t>
          </a:r>
        </a:p>
      </dsp:txBody>
      <dsp:txXfrm>
        <a:off x="2814336" y="1365054"/>
        <a:ext cx="1948286" cy="1168971"/>
      </dsp:txXfrm>
    </dsp:sp>
    <dsp:sp modelId="{2ACCCD11-DB7D-409E-9731-017A36372729}">
      <dsp:nvSpPr>
        <dsp:cNvPr id="0" name=""/>
        <dsp:cNvSpPr/>
      </dsp:nvSpPr>
      <dsp:spPr>
        <a:xfrm>
          <a:off x="4957450" y="1365054"/>
          <a:ext cx="1948286" cy="116897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VISUALIZATIONS</a:t>
          </a:r>
        </a:p>
      </dsp:txBody>
      <dsp:txXfrm>
        <a:off x="4957450" y="1365054"/>
        <a:ext cx="1948286" cy="1168971"/>
      </dsp:txXfrm>
    </dsp:sp>
    <dsp:sp modelId="{D86F3EEB-5402-46DA-8E71-0CBAA9589A57}">
      <dsp:nvSpPr>
        <dsp:cNvPr id="0" name=""/>
        <dsp:cNvSpPr/>
      </dsp:nvSpPr>
      <dsp:spPr>
        <a:xfrm>
          <a:off x="7100565" y="1365054"/>
          <a:ext cx="1948286" cy="116897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ANALYSIS</a:t>
          </a:r>
        </a:p>
      </dsp:txBody>
      <dsp:txXfrm>
        <a:off x="7100565" y="1365054"/>
        <a:ext cx="1948286" cy="1168971"/>
      </dsp:txXfrm>
    </dsp:sp>
    <dsp:sp modelId="{C7C998A0-9734-4A8F-925E-5C4D64C8D9CB}">
      <dsp:nvSpPr>
        <dsp:cNvPr id="0" name=""/>
        <dsp:cNvSpPr/>
      </dsp:nvSpPr>
      <dsp:spPr>
        <a:xfrm>
          <a:off x="671221" y="2728854"/>
          <a:ext cx="1948286" cy="116897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DATA CLEANING STEPS</a:t>
          </a:r>
        </a:p>
      </dsp:txBody>
      <dsp:txXfrm>
        <a:off x="671221" y="2728854"/>
        <a:ext cx="1948286" cy="1168971"/>
      </dsp:txXfrm>
    </dsp:sp>
    <dsp:sp modelId="{3893A6FE-6289-4D45-B31C-3F4BBCBE43F6}">
      <dsp:nvSpPr>
        <dsp:cNvPr id="0" name=""/>
        <dsp:cNvSpPr/>
      </dsp:nvSpPr>
      <dsp:spPr>
        <a:xfrm>
          <a:off x="2814336" y="2728854"/>
          <a:ext cx="1948286" cy="116897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 BUILDING</a:t>
          </a:r>
        </a:p>
      </dsp:txBody>
      <dsp:txXfrm>
        <a:off x="2814336" y="2728854"/>
        <a:ext cx="1948286" cy="1168971"/>
      </dsp:txXfrm>
    </dsp:sp>
    <dsp:sp modelId="{35B03D1A-597D-4EB9-A5C1-7574C695B8C5}">
      <dsp:nvSpPr>
        <dsp:cNvPr id="0" name=""/>
        <dsp:cNvSpPr/>
      </dsp:nvSpPr>
      <dsp:spPr>
        <a:xfrm>
          <a:off x="4957450" y="2728854"/>
          <a:ext cx="1948286" cy="116897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HYPER PARAMETER TUNING</a:t>
          </a:r>
        </a:p>
      </dsp:txBody>
      <dsp:txXfrm>
        <a:off x="4957450" y="2728854"/>
        <a:ext cx="1948286" cy="1168971"/>
      </dsp:txXfrm>
    </dsp:sp>
    <dsp:sp modelId="{264F8FB6-5BC1-4388-8680-93046E917F26}">
      <dsp:nvSpPr>
        <dsp:cNvPr id="0" name=""/>
        <dsp:cNvSpPr/>
      </dsp:nvSpPr>
      <dsp:spPr>
        <a:xfrm>
          <a:off x="7100565" y="2728854"/>
          <a:ext cx="1948286" cy="116897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SAVING THE MODEL</a:t>
          </a:r>
        </a:p>
      </dsp:txBody>
      <dsp:txXfrm>
        <a:off x="7100565" y="2728854"/>
        <a:ext cx="1948286" cy="1168971"/>
      </dsp:txXfrm>
    </dsp:sp>
    <dsp:sp modelId="{7F789673-8FB6-40A1-8F6F-EC7C8196C77C}">
      <dsp:nvSpPr>
        <dsp:cNvPr id="0" name=""/>
        <dsp:cNvSpPr/>
      </dsp:nvSpPr>
      <dsp:spPr>
        <a:xfrm>
          <a:off x="2814336" y="4092654"/>
          <a:ext cx="1948286" cy="116897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PREDICTING THE BEST MODEL THAT FITS</a:t>
          </a:r>
        </a:p>
      </dsp:txBody>
      <dsp:txXfrm>
        <a:off x="2814336" y="4092654"/>
        <a:ext cx="1948286" cy="1168971"/>
      </dsp:txXfrm>
    </dsp:sp>
    <dsp:sp modelId="{B587C2DA-53CB-42C1-857A-8C6693DEAE81}">
      <dsp:nvSpPr>
        <dsp:cNvPr id="0" name=""/>
        <dsp:cNvSpPr/>
      </dsp:nvSpPr>
      <dsp:spPr>
        <a:xfrm>
          <a:off x="4957450" y="4092654"/>
          <a:ext cx="1948286" cy="116897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CONCUSION</a:t>
          </a:r>
        </a:p>
      </dsp:txBody>
      <dsp:txXfrm>
        <a:off x="4957450" y="4092654"/>
        <a:ext cx="1948286" cy="11689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B23076-6773-4F17-8C11-1F154E207E90}">
      <dsp:nvSpPr>
        <dsp:cNvPr id="0" name=""/>
        <dsp:cNvSpPr/>
      </dsp:nvSpPr>
      <dsp:spPr>
        <a:xfrm>
          <a:off x="0" y="710852"/>
          <a:ext cx="5641974" cy="15640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A9CEF7-4813-4D6D-8256-E5951805EEC0}">
      <dsp:nvSpPr>
        <dsp:cNvPr id="0" name=""/>
        <dsp:cNvSpPr/>
      </dsp:nvSpPr>
      <dsp:spPr>
        <a:xfrm>
          <a:off x="473127" y="1062765"/>
          <a:ext cx="861072" cy="8602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F728956-6497-4FEE-8938-A1AF92006BE0}">
      <dsp:nvSpPr>
        <dsp:cNvPr id="0" name=""/>
        <dsp:cNvSpPr/>
      </dsp:nvSpPr>
      <dsp:spPr>
        <a:xfrm>
          <a:off x="1807327" y="710852"/>
          <a:ext cx="3831112" cy="15655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691" tIns="165691" rIns="165691" bIns="165691" numCol="1" spcCol="1270" anchor="ctr" anchorCtr="0">
          <a:noAutofit/>
        </a:bodyPr>
        <a:lstStyle/>
        <a:p>
          <a:pPr marL="0" lvl="0" indent="0" algn="l" defTabSz="622300">
            <a:lnSpc>
              <a:spcPct val="90000"/>
            </a:lnSpc>
            <a:spcBef>
              <a:spcPct val="0"/>
            </a:spcBef>
            <a:spcAft>
              <a:spcPct val="35000"/>
            </a:spcAft>
            <a:buNone/>
          </a:pPr>
          <a:r>
            <a:rPr lang="en-IN" sz="1400" kern="1200"/>
            <a:t>Flight Fares are something unpredictable.We spent hours on the internet researching flight deals, trying to figure an airfare pricing system that seems completely random every day. Flight price appears to fluctuate without reason and longer flights aren’t always more expensive than shorter ones. </a:t>
          </a:r>
          <a:endParaRPr lang="en-US" sz="1400" kern="1200"/>
        </a:p>
      </dsp:txBody>
      <dsp:txXfrm>
        <a:off x="1807327" y="710852"/>
        <a:ext cx="3831112" cy="1565586"/>
      </dsp:txXfrm>
    </dsp:sp>
    <dsp:sp modelId="{0402D3AB-C819-492E-818F-F4F7E1F8ACEC}">
      <dsp:nvSpPr>
        <dsp:cNvPr id="0" name=""/>
        <dsp:cNvSpPr/>
      </dsp:nvSpPr>
      <dsp:spPr>
        <a:xfrm>
          <a:off x="0" y="2644811"/>
          <a:ext cx="5641974" cy="15640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6C1911-5E71-40D2-92A7-9D407DF37E10}">
      <dsp:nvSpPr>
        <dsp:cNvPr id="0" name=""/>
        <dsp:cNvSpPr/>
      </dsp:nvSpPr>
      <dsp:spPr>
        <a:xfrm>
          <a:off x="473127" y="2996724"/>
          <a:ext cx="861072" cy="8602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BF4B7FF-28B1-42CD-B44A-9927D26F6FA9}">
      <dsp:nvSpPr>
        <dsp:cNvPr id="0" name=""/>
        <dsp:cNvSpPr/>
      </dsp:nvSpPr>
      <dsp:spPr>
        <a:xfrm>
          <a:off x="1807327" y="2644811"/>
          <a:ext cx="3831112" cy="15655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691" tIns="165691" rIns="165691" bIns="165691" numCol="1" spcCol="1270" anchor="ctr" anchorCtr="0">
          <a:noAutofit/>
        </a:bodyPr>
        <a:lstStyle/>
        <a:p>
          <a:pPr marL="0" lvl="0" indent="0" algn="l" defTabSz="622300">
            <a:lnSpc>
              <a:spcPct val="90000"/>
            </a:lnSpc>
            <a:spcBef>
              <a:spcPct val="0"/>
            </a:spcBef>
            <a:spcAft>
              <a:spcPct val="35000"/>
            </a:spcAft>
            <a:buNone/>
          </a:pPr>
          <a:r>
            <a:rPr lang="en-IN" sz="1400" kern="1200"/>
            <a:t>But now the question is how to predict the proper Flight price, for that I have built a Machine learning model which can predict the Flight price. Using various features like </a:t>
          </a:r>
          <a:r>
            <a:rPr lang="en-IN" sz="1400" b="1" kern="1200"/>
            <a:t>Airline, Source, Destination, Arrival time, Departure time, Stops, Travelling date and the Price for the same travel</a:t>
          </a:r>
          <a:r>
            <a:rPr lang="en-IN" sz="1400" kern="1200"/>
            <a:t>. So using all the features I have achieved a good model that has best</a:t>
          </a:r>
          <a:r>
            <a:rPr lang="en-IN" sz="1400" b="1" kern="1200"/>
            <a:t> accuracy</a:t>
          </a:r>
          <a:r>
            <a:rPr lang="en-IN" sz="1400" kern="1200"/>
            <a:t>.</a:t>
          </a:r>
          <a:endParaRPr lang="en-US" sz="1400" kern="1200"/>
        </a:p>
      </dsp:txBody>
      <dsp:txXfrm>
        <a:off x="1807327" y="2644811"/>
        <a:ext cx="3831112" cy="15655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A86AB3-8F15-41E7-9990-E8E9556FF7F1}">
      <dsp:nvSpPr>
        <dsp:cNvPr id="0" name=""/>
        <dsp:cNvSpPr/>
      </dsp:nvSpPr>
      <dsp:spPr>
        <a:xfrm>
          <a:off x="2810668" y="801560"/>
          <a:ext cx="614553" cy="91440"/>
        </a:xfrm>
        <a:custGeom>
          <a:avLst/>
          <a:gdLst/>
          <a:ahLst/>
          <a:cxnLst/>
          <a:rect l="0" t="0" r="0" b="0"/>
          <a:pathLst>
            <a:path>
              <a:moveTo>
                <a:pt x="0" y="45720"/>
              </a:moveTo>
              <a:lnTo>
                <a:pt x="614553"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01816" y="844054"/>
        <a:ext cx="32257" cy="6451"/>
      </dsp:txXfrm>
    </dsp:sp>
    <dsp:sp modelId="{D2764FC4-2E68-4153-918F-7B1375037F3E}">
      <dsp:nvSpPr>
        <dsp:cNvPr id="0" name=""/>
        <dsp:cNvSpPr/>
      </dsp:nvSpPr>
      <dsp:spPr>
        <a:xfrm>
          <a:off x="7451" y="5775"/>
          <a:ext cx="2805017" cy="1683010"/>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448" tIns="144276" rIns="137448" bIns="144276" numCol="1" spcCol="1270" anchor="ctr" anchorCtr="0">
          <a:noAutofit/>
        </a:bodyPr>
        <a:lstStyle/>
        <a:p>
          <a:pPr marL="0" lvl="0" indent="0" algn="ctr" defTabSz="666750">
            <a:lnSpc>
              <a:spcPct val="90000"/>
            </a:lnSpc>
            <a:spcBef>
              <a:spcPct val="0"/>
            </a:spcBef>
            <a:spcAft>
              <a:spcPct val="35000"/>
            </a:spcAft>
            <a:buNone/>
          </a:pPr>
          <a:r>
            <a:rPr lang="en-IN" sz="1500" kern="1200"/>
            <a:t>As a first step I have scraped the required data using selenium from makemytrip website.</a:t>
          </a:r>
          <a:endParaRPr lang="en-US" sz="1500" kern="1200"/>
        </a:p>
      </dsp:txBody>
      <dsp:txXfrm>
        <a:off x="7451" y="5775"/>
        <a:ext cx="2805017" cy="1683010"/>
      </dsp:txXfrm>
    </dsp:sp>
    <dsp:sp modelId="{40D8368D-3A7A-4C58-B7BA-119E8078F8C2}">
      <dsp:nvSpPr>
        <dsp:cNvPr id="0" name=""/>
        <dsp:cNvSpPr/>
      </dsp:nvSpPr>
      <dsp:spPr>
        <a:xfrm>
          <a:off x="6260839" y="801560"/>
          <a:ext cx="614553" cy="91440"/>
        </a:xfrm>
        <a:custGeom>
          <a:avLst/>
          <a:gdLst/>
          <a:ahLst/>
          <a:cxnLst/>
          <a:rect l="0" t="0" r="0" b="0"/>
          <a:pathLst>
            <a:path>
              <a:moveTo>
                <a:pt x="0" y="45720"/>
              </a:moveTo>
              <a:lnTo>
                <a:pt x="614553" y="45720"/>
              </a:lnTo>
            </a:path>
          </a:pathLst>
        </a:custGeom>
        <a:noFill/>
        <a:ln w="9525" cap="flat" cmpd="sng" algn="ctr">
          <a:solidFill>
            <a:schemeClr val="accent2">
              <a:hueOff val="-330843"/>
              <a:satOff val="373"/>
              <a:lumOff val="88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51987" y="844054"/>
        <a:ext cx="32257" cy="6451"/>
      </dsp:txXfrm>
    </dsp:sp>
    <dsp:sp modelId="{171611D7-24D8-4726-9ED4-20C9A6DA4FE7}">
      <dsp:nvSpPr>
        <dsp:cNvPr id="0" name=""/>
        <dsp:cNvSpPr/>
      </dsp:nvSpPr>
      <dsp:spPr>
        <a:xfrm>
          <a:off x="3457622" y="5775"/>
          <a:ext cx="2805017" cy="1683010"/>
        </a:xfrm>
        <a:prstGeom prst="rect">
          <a:avLst/>
        </a:prstGeom>
        <a:solidFill>
          <a:schemeClr val="accent2">
            <a:hueOff val="-264675"/>
            <a:satOff val="298"/>
            <a:lumOff val="70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448" tIns="144276" rIns="137448" bIns="144276" numCol="1" spcCol="1270" anchor="ctr" anchorCtr="0">
          <a:noAutofit/>
        </a:bodyPr>
        <a:lstStyle/>
        <a:p>
          <a:pPr marL="0" lvl="0" indent="0" algn="ctr" defTabSz="666750">
            <a:lnSpc>
              <a:spcPct val="90000"/>
            </a:lnSpc>
            <a:spcBef>
              <a:spcPct val="0"/>
            </a:spcBef>
            <a:spcAft>
              <a:spcPct val="35000"/>
            </a:spcAft>
            <a:buNone/>
          </a:pPr>
          <a:r>
            <a:rPr lang="en-IN" sz="1500" kern="1200" dirty="0"/>
            <a:t>And I have imported required libraries and I have imported the dataset which was in csv format. </a:t>
          </a:r>
          <a:endParaRPr lang="en-US" sz="1500" kern="1200" dirty="0"/>
        </a:p>
      </dsp:txBody>
      <dsp:txXfrm>
        <a:off x="3457622" y="5775"/>
        <a:ext cx="2805017" cy="1683010"/>
      </dsp:txXfrm>
    </dsp:sp>
    <dsp:sp modelId="{D08A2C93-2425-480C-9B26-A8FA68AC3DA0}">
      <dsp:nvSpPr>
        <dsp:cNvPr id="0" name=""/>
        <dsp:cNvSpPr/>
      </dsp:nvSpPr>
      <dsp:spPr>
        <a:xfrm>
          <a:off x="1409960" y="1686985"/>
          <a:ext cx="6900341" cy="614553"/>
        </a:xfrm>
        <a:custGeom>
          <a:avLst/>
          <a:gdLst/>
          <a:ahLst/>
          <a:cxnLst/>
          <a:rect l="0" t="0" r="0" b="0"/>
          <a:pathLst>
            <a:path>
              <a:moveTo>
                <a:pt x="6900341" y="0"/>
              </a:moveTo>
              <a:lnTo>
                <a:pt x="6900341" y="324376"/>
              </a:lnTo>
              <a:lnTo>
                <a:pt x="0" y="324376"/>
              </a:lnTo>
              <a:lnTo>
                <a:pt x="0" y="614553"/>
              </a:lnTo>
            </a:path>
          </a:pathLst>
        </a:custGeom>
        <a:noFill/>
        <a:ln w="9525" cap="flat" cmpd="sng" algn="ctr">
          <a:solidFill>
            <a:schemeClr val="accent2">
              <a:hueOff val="-661686"/>
              <a:satOff val="746"/>
              <a:lumOff val="176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86870" y="1991036"/>
        <a:ext cx="346521" cy="6451"/>
      </dsp:txXfrm>
    </dsp:sp>
    <dsp:sp modelId="{B002111F-DF71-4F9A-B1F0-2AF21538A555}">
      <dsp:nvSpPr>
        <dsp:cNvPr id="0" name=""/>
        <dsp:cNvSpPr/>
      </dsp:nvSpPr>
      <dsp:spPr>
        <a:xfrm>
          <a:off x="6907793" y="5775"/>
          <a:ext cx="2805017" cy="1683010"/>
        </a:xfrm>
        <a:prstGeom prst="rect">
          <a:avLst/>
        </a:prstGeom>
        <a:solidFill>
          <a:schemeClr val="accent2">
            <a:hueOff val="-529349"/>
            <a:satOff val="597"/>
            <a:lumOff val="141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448" tIns="144276" rIns="137448" bIns="144276" numCol="1" spcCol="1270" anchor="ctr" anchorCtr="0">
          <a:noAutofit/>
        </a:bodyPr>
        <a:lstStyle/>
        <a:p>
          <a:pPr marL="0" lvl="0" indent="0" algn="ctr" defTabSz="666750">
            <a:lnSpc>
              <a:spcPct val="90000"/>
            </a:lnSpc>
            <a:spcBef>
              <a:spcPct val="0"/>
            </a:spcBef>
            <a:spcAft>
              <a:spcPct val="35000"/>
            </a:spcAft>
            <a:buNone/>
          </a:pPr>
          <a:r>
            <a:rPr lang="en-IN" sz="1500" kern="1200"/>
            <a:t>Then I did all the statistical analysis like checking shape, nunique, value counts, info etc….. </a:t>
          </a:r>
          <a:endParaRPr lang="en-US" sz="1500" kern="1200"/>
        </a:p>
      </dsp:txBody>
      <dsp:txXfrm>
        <a:off x="6907793" y="5775"/>
        <a:ext cx="2805017" cy="1683010"/>
      </dsp:txXfrm>
    </dsp:sp>
    <dsp:sp modelId="{59A3456C-30B1-4129-A072-BA3D2ACC1621}">
      <dsp:nvSpPr>
        <dsp:cNvPr id="0" name=""/>
        <dsp:cNvSpPr/>
      </dsp:nvSpPr>
      <dsp:spPr>
        <a:xfrm>
          <a:off x="2810668" y="3129724"/>
          <a:ext cx="614553" cy="91440"/>
        </a:xfrm>
        <a:custGeom>
          <a:avLst/>
          <a:gdLst/>
          <a:ahLst/>
          <a:cxnLst/>
          <a:rect l="0" t="0" r="0" b="0"/>
          <a:pathLst>
            <a:path>
              <a:moveTo>
                <a:pt x="0" y="45720"/>
              </a:moveTo>
              <a:lnTo>
                <a:pt x="614553" y="45720"/>
              </a:lnTo>
            </a:path>
          </a:pathLst>
        </a:custGeom>
        <a:noFill/>
        <a:ln w="9525" cap="flat" cmpd="sng" algn="ctr">
          <a:solidFill>
            <a:schemeClr val="accent2">
              <a:hueOff val="-992530"/>
              <a:satOff val="1119"/>
              <a:lumOff val="264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01816" y="3172218"/>
        <a:ext cx="32257" cy="6451"/>
      </dsp:txXfrm>
    </dsp:sp>
    <dsp:sp modelId="{5547C003-B9C0-4A0F-86CC-E5AA5F47758B}">
      <dsp:nvSpPr>
        <dsp:cNvPr id="0" name=""/>
        <dsp:cNvSpPr/>
      </dsp:nvSpPr>
      <dsp:spPr>
        <a:xfrm>
          <a:off x="7451" y="2333939"/>
          <a:ext cx="2805017" cy="1683010"/>
        </a:xfrm>
        <a:prstGeom prst="rect">
          <a:avLst/>
        </a:prstGeom>
        <a:solidFill>
          <a:schemeClr val="accent2">
            <a:hueOff val="-794024"/>
            <a:satOff val="895"/>
            <a:lumOff val="211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448" tIns="144276" rIns="137448" bIns="144276" numCol="1" spcCol="1270" anchor="ctr" anchorCtr="0">
          <a:noAutofit/>
        </a:bodyPr>
        <a:lstStyle/>
        <a:p>
          <a:pPr marL="0" lvl="0" indent="0" algn="ctr" defTabSz="666750">
            <a:lnSpc>
              <a:spcPct val="90000"/>
            </a:lnSpc>
            <a:spcBef>
              <a:spcPct val="0"/>
            </a:spcBef>
            <a:spcAft>
              <a:spcPct val="35000"/>
            </a:spcAft>
            <a:buNone/>
          </a:pPr>
          <a:r>
            <a:rPr lang="en-IN" sz="1500" kern="1200"/>
            <a:t>While checking for null values I found there was a row full of null values in the dataset and I dropped that row as it will not help our analysis.</a:t>
          </a:r>
          <a:endParaRPr lang="en-US" sz="1500" kern="1200"/>
        </a:p>
      </dsp:txBody>
      <dsp:txXfrm>
        <a:off x="7451" y="2333939"/>
        <a:ext cx="2805017" cy="1683010"/>
      </dsp:txXfrm>
    </dsp:sp>
    <dsp:sp modelId="{D188CA6B-AE5A-461A-B61B-DDD667BD9463}">
      <dsp:nvSpPr>
        <dsp:cNvPr id="0" name=""/>
        <dsp:cNvSpPr/>
      </dsp:nvSpPr>
      <dsp:spPr>
        <a:xfrm>
          <a:off x="6260839" y="3129724"/>
          <a:ext cx="614553" cy="91440"/>
        </a:xfrm>
        <a:custGeom>
          <a:avLst/>
          <a:gdLst/>
          <a:ahLst/>
          <a:cxnLst/>
          <a:rect l="0" t="0" r="0" b="0"/>
          <a:pathLst>
            <a:path>
              <a:moveTo>
                <a:pt x="0" y="45720"/>
              </a:moveTo>
              <a:lnTo>
                <a:pt x="614553" y="45720"/>
              </a:lnTo>
            </a:path>
          </a:pathLst>
        </a:custGeom>
        <a:noFill/>
        <a:ln w="9525" cap="flat" cmpd="sng" algn="ctr">
          <a:solidFill>
            <a:schemeClr val="accent2">
              <a:hueOff val="-1323373"/>
              <a:satOff val="1492"/>
              <a:lumOff val="353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51987" y="3172218"/>
        <a:ext cx="32257" cy="6451"/>
      </dsp:txXfrm>
    </dsp:sp>
    <dsp:sp modelId="{602A7A13-454C-4C5C-834A-0A1EE78B30DE}">
      <dsp:nvSpPr>
        <dsp:cNvPr id="0" name=""/>
        <dsp:cNvSpPr/>
      </dsp:nvSpPr>
      <dsp:spPr>
        <a:xfrm>
          <a:off x="3457622" y="2333939"/>
          <a:ext cx="2805017" cy="1683010"/>
        </a:xfrm>
        <a:prstGeom prst="rect">
          <a:avLst/>
        </a:prstGeom>
        <a:solidFill>
          <a:schemeClr val="accent2">
            <a:hueOff val="-1058698"/>
            <a:satOff val="1194"/>
            <a:lumOff val="282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448" tIns="144276" rIns="137448" bIns="144276" numCol="1" spcCol="1270" anchor="ctr" anchorCtr="0">
          <a:noAutofit/>
        </a:bodyPr>
        <a:lstStyle/>
        <a:p>
          <a:pPr marL="0" lvl="0" indent="0" algn="ctr" defTabSz="666750">
            <a:lnSpc>
              <a:spcPct val="90000"/>
            </a:lnSpc>
            <a:spcBef>
              <a:spcPct val="0"/>
            </a:spcBef>
            <a:spcAft>
              <a:spcPct val="35000"/>
            </a:spcAft>
            <a:buNone/>
          </a:pPr>
          <a:r>
            <a:rPr lang="en-IN" sz="1500" kern="1200"/>
            <a:t>I have also droped Unnamed:0 column as I found it was the index column of csv file.</a:t>
          </a:r>
          <a:endParaRPr lang="en-US" sz="1500" kern="1200"/>
        </a:p>
      </dsp:txBody>
      <dsp:txXfrm>
        <a:off x="3457622" y="2333939"/>
        <a:ext cx="2805017" cy="1683010"/>
      </dsp:txXfrm>
    </dsp:sp>
    <dsp:sp modelId="{8EE4A3B2-844D-408F-9E69-8E61D69C9E6D}">
      <dsp:nvSpPr>
        <dsp:cNvPr id="0" name=""/>
        <dsp:cNvSpPr/>
      </dsp:nvSpPr>
      <dsp:spPr>
        <a:xfrm>
          <a:off x="6907793" y="2333939"/>
          <a:ext cx="2805017" cy="1683010"/>
        </a:xfrm>
        <a:prstGeom prst="rect">
          <a:avLst/>
        </a:prstGeom>
        <a:solidFill>
          <a:schemeClr val="accent2">
            <a:hueOff val="-1323373"/>
            <a:satOff val="1492"/>
            <a:lumOff val="35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448" tIns="144276" rIns="137448" bIns="144276" numCol="1" spcCol="1270" anchor="ctr" anchorCtr="0">
          <a:noAutofit/>
        </a:bodyPr>
        <a:lstStyle/>
        <a:p>
          <a:pPr marL="0" lvl="0" indent="0" algn="ctr" defTabSz="666750">
            <a:lnSpc>
              <a:spcPct val="90000"/>
            </a:lnSpc>
            <a:spcBef>
              <a:spcPct val="0"/>
            </a:spcBef>
            <a:spcAft>
              <a:spcPct val="35000"/>
            </a:spcAft>
            <a:buNone/>
          </a:pPr>
          <a:r>
            <a:rPr lang="en-IN" sz="1500" kern="1200"/>
            <a:t>Next as a part of feature extraction I converted the data types of datetime columns and I have extracted usefull information from the raw dataset. Thinking that this data will help us more than raw data.</a:t>
          </a:r>
          <a:endParaRPr lang="en-US" sz="1500" kern="1200"/>
        </a:p>
      </dsp:txBody>
      <dsp:txXfrm>
        <a:off x="6907793" y="2333939"/>
        <a:ext cx="2805017" cy="168301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3B27B77-FDE9-4937-900B-57580AF5F429}" type="datetimeFigureOut">
              <a:rPr lang="en-AE" smtClean="0"/>
              <a:t>27/07/2022</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CF6FF58C-E54E-4E25-9F40-62569A67494A}" type="slidenum">
              <a:rPr lang="en-AE" smtClean="0"/>
              <a:t>‹#›</a:t>
            </a:fld>
            <a:endParaRPr lang="en-AE"/>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0426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B27B77-FDE9-4937-900B-57580AF5F429}" type="datetimeFigureOut">
              <a:rPr lang="en-AE" smtClean="0"/>
              <a:t>27/07/2022</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CF6FF58C-E54E-4E25-9F40-62569A67494A}" type="slidenum">
              <a:rPr lang="en-AE" smtClean="0"/>
              <a:t>‹#›</a:t>
            </a:fld>
            <a:endParaRPr lang="en-AE"/>
          </a:p>
        </p:txBody>
      </p:sp>
    </p:spTree>
    <p:extLst>
      <p:ext uri="{BB962C8B-B14F-4D97-AF65-F5344CB8AC3E}">
        <p14:creationId xmlns:p14="http://schemas.microsoft.com/office/powerpoint/2010/main" val="2088944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B27B77-FDE9-4937-900B-57580AF5F429}" type="datetimeFigureOut">
              <a:rPr lang="en-AE" smtClean="0"/>
              <a:t>27/07/2022</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CF6FF58C-E54E-4E25-9F40-62569A67494A}" type="slidenum">
              <a:rPr lang="en-AE" smtClean="0"/>
              <a:t>‹#›</a:t>
            </a:fld>
            <a:endParaRPr lang="en-AE"/>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1688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B27B77-FDE9-4937-900B-57580AF5F429}" type="datetimeFigureOut">
              <a:rPr lang="en-AE" smtClean="0"/>
              <a:t>27/07/2022</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CF6FF58C-E54E-4E25-9F40-62569A67494A}" type="slidenum">
              <a:rPr lang="en-AE" smtClean="0"/>
              <a:t>‹#›</a:t>
            </a:fld>
            <a:endParaRPr lang="en-AE"/>
          </a:p>
        </p:txBody>
      </p:sp>
    </p:spTree>
    <p:extLst>
      <p:ext uri="{BB962C8B-B14F-4D97-AF65-F5344CB8AC3E}">
        <p14:creationId xmlns:p14="http://schemas.microsoft.com/office/powerpoint/2010/main" val="683813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B27B77-FDE9-4937-900B-57580AF5F429}" type="datetimeFigureOut">
              <a:rPr lang="en-AE" smtClean="0"/>
              <a:t>27/07/2022</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CF6FF58C-E54E-4E25-9F40-62569A67494A}" type="slidenum">
              <a:rPr lang="en-AE" smtClean="0"/>
              <a:t>‹#›</a:t>
            </a:fld>
            <a:endParaRPr lang="en-AE"/>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923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B27B77-FDE9-4937-900B-57580AF5F429}" type="datetimeFigureOut">
              <a:rPr lang="en-AE" smtClean="0"/>
              <a:t>27/07/2022</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CF6FF58C-E54E-4E25-9F40-62569A67494A}" type="slidenum">
              <a:rPr lang="en-AE" smtClean="0"/>
              <a:t>‹#›</a:t>
            </a:fld>
            <a:endParaRPr lang="en-AE"/>
          </a:p>
        </p:txBody>
      </p:sp>
    </p:spTree>
    <p:extLst>
      <p:ext uri="{BB962C8B-B14F-4D97-AF65-F5344CB8AC3E}">
        <p14:creationId xmlns:p14="http://schemas.microsoft.com/office/powerpoint/2010/main" val="276710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B27B77-FDE9-4937-900B-57580AF5F429}" type="datetimeFigureOut">
              <a:rPr lang="en-AE" smtClean="0"/>
              <a:t>27/07/2022</a:t>
            </a:fld>
            <a:endParaRPr lang="en-AE"/>
          </a:p>
        </p:txBody>
      </p:sp>
      <p:sp>
        <p:nvSpPr>
          <p:cNvPr id="8" name="Footer Placeholder 7"/>
          <p:cNvSpPr>
            <a:spLocks noGrp="1"/>
          </p:cNvSpPr>
          <p:nvPr>
            <p:ph type="ftr" sz="quarter" idx="11"/>
          </p:nvPr>
        </p:nvSpPr>
        <p:spPr/>
        <p:txBody>
          <a:bodyPr/>
          <a:lstStyle/>
          <a:p>
            <a:endParaRPr lang="en-AE"/>
          </a:p>
        </p:txBody>
      </p:sp>
      <p:sp>
        <p:nvSpPr>
          <p:cNvPr id="9" name="Slide Number Placeholder 8"/>
          <p:cNvSpPr>
            <a:spLocks noGrp="1"/>
          </p:cNvSpPr>
          <p:nvPr>
            <p:ph type="sldNum" sz="quarter" idx="12"/>
          </p:nvPr>
        </p:nvSpPr>
        <p:spPr/>
        <p:txBody>
          <a:bodyPr/>
          <a:lstStyle/>
          <a:p>
            <a:fld id="{CF6FF58C-E54E-4E25-9F40-62569A67494A}" type="slidenum">
              <a:rPr lang="en-AE" smtClean="0"/>
              <a:t>‹#›</a:t>
            </a:fld>
            <a:endParaRPr lang="en-AE"/>
          </a:p>
        </p:txBody>
      </p:sp>
    </p:spTree>
    <p:extLst>
      <p:ext uri="{BB962C8B-B14F-4D97-AF65-F5344CB8AC3E}">
        <p14:creationId xmlns:p14="http://schemas.microsoft.com/office/powerpoint/2010/main" val="869425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B27B77-FDE9-4937-900B-57580AF5F429}" type="datetimeFigureOut">
              <a:rPr lang="en-AE" smtClean="0"/>
              <a:t>27/07/2022</a:t>
            </a:fld>
            <a:endParaRPr lang="en-AE"/>
          </a:p>
        </p:txBody>
      </p:sp>
      <p:sp>
        <p:nvSpPr>
          <p:cNvPr id="4" name="Footer Placeholder 3"/>
          <p:cNvSpPr>
            <a:spLocks noGrp="1"/>
          </p:cNvSpPr>
          <p:nvPr>
            <p:ph type="ftr" sz="quarter" idx="11"/>
          </p:nvPr>
        </p:nvSpPr>
        <p:spPr/>
        <p:txBody>
          <a:bodyPr/>
          <a:lstStyle/>
          <a:p>
            <a:endParaRPr lang="en-AE"/>
          </a:p>
        </p:txBody>
      </p:sp>
      <p:sp>
        <p:nvSpPr>
          <p:cNvPr id="5" name="Slide Number Placeholder 4"/>
          <p:cNvSpPr>
            <a:spLocks noGrp="1"/>
          </p:cNvSpPr>
          <p:nvPr>
            <p:ph type="sldNum" sz="quarter" idx="12"/>
          </p:nvPr>
        </p:nvSpPr>
        <p:spPr/>
        <p:txBody>
          <a:bodyPr/>
          <a:lstStyle/>
          <a:p>
            <a:fld id="{CF6FF58C-E54E-4E25-9F40-62569A67494A}" type="slidenum">
              <a:rPr lang="en-AE" smtClean="0"/>
              <a:t>‹#›</a:t>
            </a:fld>
            <a:endParaRPr lang="en-AE"/>
          </a:p>
        </p:txBody>
      </p:sp>
    </p:spTree>
    <p:extLst>
      <p:ext uri="{BB962C8B-B14F-4D97-AF65-F5344CB8AC3E}">
        <p14:creationId xmlns:p14="http://schemas.microsoft.com/office/powerpoint/2010/main" val="163367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B27B77-FDE9-4937-900B-57580AF5F429}" type="datetimeFigureOut">
              <a:rPr lang="en-AE" smtClean="0"/>
              <a:t>27/07/2022</a:t>
            </a:fld>
            <a:endParaRPr lang="en-AE"/>
          </a:p>
        </p:txBody>
      </p:sp>
      <p:sp>
        <p:nvSpPr>
          <p:cNvPr id="3" name="Footer Placeholder 2"/>
          <p:cNvSpPr>
            <a:spLocks noGrp="1"/>
          </p:cNvSpPr>
          <p:nvPr>
            <p:ph type="ftr" sz="quarter" idx="11"/>
          </p:nvPr>
        </p:nvSpPr>
        <p:spPr/>
        <p:txBody>
          <a:bodyPr/>
          <a:lstStyle/>
          <a:p>
            <a:endParaRPr lang="en-AE"/>
          </a:p>
        </p:txBody>
      </p:sp>
      <p:sp>
        <p:nvSpPr>
          <p:cNvPr id="4" name="Slide Number Placeholder 3"/>
          <p:cNvSpPr>
            <a:spLocks noGrp="1"/>
          </p:cNvSpPr>
          <p:nvPr>
            <p:ph type="sldNum" sz="quarter" idx="12"/>
          </p:nvPr>
        </p:nvSpPr>
        <p:spPr/>
        <p:txBody>
          <a:bodyPr/>
          <a:lstStyle/>
          <a:p>
            <a:fld id="{CF6FF58C-E54E-4E25-9F40-62569A67494A}" type="slidenum">
              <a:rPr lang="en-AE" smtClean="0"/>
              <a:t>‹#›</a:t>
            </a:fld>
            <a:endParaRPr lang="en-AE"/>
          </a:p>
        </p:txBody>
      </p:sp>
    </p:spTree>
    <p:extLst>
      <p:ext uri="{BB962C8B-B14F-4D97-AF65-F5344CB8AC3E}">
        <p14:creationId xmlns:p14="http://schemas.microsoft.com/office/powerpoint/2010/main" val="1466804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B27B77-FDE9-4937-900B-57580AF5F429}" type="datetimeFigureOut">
              <a:rPr lang="en-AE" smtClean="0"/>
              <a:t>27/07/2022</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CF6FF58C-E54E-4E25-9F40-62569A67494A}" type="slidenum">
              <a:rPr lang="en-AE" smtClean="0"/>
              <a:t>‹#›</a:t>
            </a:fld>
            <a:endParaRPr lang="en-AE"/>
          </a:p>
        </p:txBody>
      </p:sp>
    </p:spTree>
    <p:extLst>
      <p:ext uri="{BB962C8B-B14F-4D97-AF65-F5344CB8AC3E}">
        <p14:creationId xmlns:p14="http://schemas.microsoft.com/office/powerpoint/2010/main" val="1368991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B27B77-FDE9-4937-900B-57580AF5F429}" type="datetimeFigureOut">
              <a:rPr lang="en-AE" smtClean="0"/>
              <a:t>27/07/2022</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CF6FF58C-E54E-4E25-9F40-62569A67494A}" type="slidenum">
              <a:rPr lang="en-AE" smtClean="0"/>
              <a:t>‹#›</a:t>
            </a:fld>
            <a:endParaRPr lang="en-AE"/>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4246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3B27B77-FDE9-4937-900B-57580AF5F429}" type="datetimeFigureOut">
              <a:rPr lang="en-AE" smtClean="0"/>
              <a:t>27/07/2022</a:t>
            </a:fld>
            <a:endParaRPr lang="en-AE"/>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AE"/>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F6FF58C-E54E-4E25-9F40-62569A67494A}" type="slidenum">
              <a:rPr lang="en-AE" smtClean="0"/>
              <a:t>‹#›</a:t>
            </a:fld>
            <a:endParaRPr lang="en-AE"/>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01009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89E92-C3FA-F165-3546-76B5DEEDFB70}"/>
              </a:ext>
            </a:extLst>
          </p:cNvPr>
          <p:cNvSpPr>
            <a:spLocks noGrp="1"/>
          </p:cNvSpPr>
          <p:nvPr>
            <p:ph type="ctrTitle"/>
          </p:nvPr>
        </p:nvSpPr>
        <p:spPr/>
        <p:txBody>
          <a:bodyPr/>
          <a:lstStyle/>
          <a:p>
            <a:r>
              <a:rPr lang="en-US" dirty="0"/>
              <a:t>FLIGHT PRICE PREDICTION</a:t>
            </a:r>
            <a:endParaRPr lang="en-AE" dirty="0"/>
          </a:p>
        </p:txBody>
      </p:sp>
      <p:sp>
        <p:nvSpPr>
          <p:cNvPr id="3" name="Subtitle 2">
            <a:extLst>
              <a:ext uri="{FF2B5EF4-FFF2-40B4-BE49-F238E27FC236}">
                <a16:creationId xmlns:a16="http://schemas.microsoft.com/office/drawing/2014/main" id="{91E1AC0F-11EA-E695-921A-D0AA8D2FF37A}"/>
              </a:ext>
            </a:extLst>
          </p:cNvPr>
          <p:cNvSpPr>
            <a:spLocks noGrp="1"/>
          </p:cNvSpPr>
          <p:nvPr>
            <p:ph type="subTitle" idx="1"/>
          </p:nvPr>
        </p:nvSpPr>
        <p:spPr/>
        <p:txBody>
          <a:bodyPr/>
          <a:lstStyle/>
          <a:p>
            <a:r>
              <a:rPr lang="en-US" dirty="0"/>
              <a:t>PREPARED BY</a:t>
            </a:r>
          </a:p>
          <a:p>
            <a:r>
              <a:rPr lang="en-US" dirty="0"/>
              <a:t>LAKSHMI PRANEETHA</a:t>
            </a:r>
            <a:endParaRPr lang="en-AE" dirty="0"/>
          </a:p>
        </p:txBody>
      </p:sp>
    </p:spTree>
    <p:extLst>
      <p:ext uri="{BB962C8B-B14F-4D97-AF65-F5344CB8AC3E}">
        <p14:creationId xmlns:p14="http://schemas.microsoft.com/office/powerpoint/2010/main" val="2228599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21C1C-DD38-3FCA-6932-FF9678D6EAD7}"/>
              </a:ext>
            </a:extLst>
          </p:cNvPr>
          <p:cNvSpPr>
            <a:spLocks noGrp="1"/>
          </p:cNvSpPr>
          <p:nvPr>
            <p:ph type="title"/>
          </p:nvPr>
        </p:nvSpPr>
        <p:spPr/>
        <p:txBody>
          <a:bodyPr>
            <a:normAutofit fontScale="90000"/>
          </a:bodyPr>
          <a:lstStyle/>
          <a:p>
            <a:r>
              <a:rPr lang="en-US"/>
              <a:t>OBJECTIVES</a:t>
            </a:r>
            <a:br>
              <a:rPr lang="en-US"/>
            </a:br>
            <a:br>
              <a:rPr lang="en-US"/>
            </a:br>
            <a:endParaRPr lang="en-AE" dirty="0"/>
          </a:p>
        </p:txBody>
      </p:sp>
      <p:graphicFrame>
        <p:nvGraphicFramePr>
          <p:cNvPr id="7" name="Content Placeholder 2">
            <a:extLst>
              <a:ext uri="{FF2B5EF4-FFF2-40B4-BE49-F238E27FC236}">
                <a16:creationId xmlns:a16="http://schemas.microsoft.com/office/drawing/2014/main" id="{FAC012DF-D83D-6D31-DA09-C3DCBEAE49E7}"/>
              </a:ext>
            </a:extLst>
          </p:cNvPr>
          <p:cNvGraphicFramePr>
            <a:graphicFrameLocks noGrp="1"/>
          </p:cNvGraphicFramePr>
          <p:nvPr>
            <p:ph idx="1"/>
          </p:nvPr>
        </p:nvGraphicFramePr>
        <p:xfrm>
          <a:off x="1024128" y="1046480"/>
          <a:ext cx="9720073" cy="52628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7371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109556B-EAE9-4435-B409-0519F2CBD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7" cy="6858000"/>
          </a:xfrm>
          <a:prstGeom prst="rect">
            <a:avLst/>
          </a:prstGeom>
          <a:solidFill>
            <a:srgbClr val="543A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322F91-7EB9-4C14-E751-F72A88264109}"/>
              </a:ext>
            </a:extLst>
          </p:cNvPr>
          <p:cNvSpPr>
            <a:spLocks noGrp="1"/>
          </p:cNvSpPr>
          <p:nvPr>
            <p:ph type="title"/>
          </p:nvPr>
        </p:nvSpPr>
        <p:spPr>
          <a:xfrm>
            <a:off x="1024128" y="585216"/>
            <a:ext cx="6007027" cy="1499616"/>
          </a:xfrm>
        </p:spPr>
        <p:txBody>
          <a:bodyPr>
            <a:normAutofit/>
          </a:bodyPr>
          <a:lstStyle/>
          <a:p>
            <a:r>
              <a:rPr lang="en-US">
                <a:solidFill>
                  <a:srgbClr val="FFFFFF"/>
                </a:solidFill>
              </a:rPr>
              <a:t>OVERVIEW</a:t>
            </a:r>
            <a:br>
              <a:rPr lang="en-US">
                <a:solidFill>
                  <a:srgbClr val="FFFFFF"/>
                </a:solidFill>
              </a:rPr>
            </a:br>
            <a:endParaRPr lang="en-AE">
              <a:solidFill>
                <a:srgbClr val="FFFFFF"/>
              </a:solidFill>
            </a:endParaRPr>
          </a:p>
        </p:txBody>
      </p:sp>
      <p:cxnSp>
        <p:nvCxnSpPr>
          <p:cNvPr id="11" name="Straight Connector 10">
            <a:extLst>
              <a:ext uri="{FF2B5EF4-FFF2-40B4-BE49-F238E27FC236}">
                <a16:creationId xmlns:a16="http://schemas.microsoft.com/office/drawing/2014/main" id="{5814CCBE-423E-41B2-A9F3-82679F490E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0A3F9B8-59CD-3810-6ADA-D83EE8C2FD4A}"/>
              </a:ext>
            </a:extLst>
          </p:cNvPr>
          <p:cNvSpPr>
            <a:spLocks noGrp="1"/>
          </p:cNvSpPr>
          <p:nvPr>
            <p:ph idx="1"/>
          </p:nvPr>
        </p:nvSpPr>
        <p:spPr>
          <a:xfrm>
            <a:off x="1024128" y="2286000"/>
            <a:ext cx="6007027" cy="4023360"/>
          </a:xfrm>
        </p:spPr>
        <p:txBody>
          <a:bodyPr>
            <a:normAutofit/>
          </a:bodyPr>
          <a:lstStyle/>
          <a:p>
            <a:r>
              <a:rPr lang="en-US" dirty="0">
                <a:solidFill>
                  <a:srgbClr val="FFFFFF"/>
                </a:solidFill>
              </a:rPr>
              <a:t>IN THIS PARTICULAR PROJECT THE MAIN MOTIVES ARE</a:t>
            </a:r>
          </a:p>
          <a:p>
            <a:pPr>
              <a:buFont typeface="Arial" panose="020B0604020202020204" pitchFamily="34" charset="0"/>
              <a:buChar char="•"/>
            </a:pPr>
            <a:r>
              <a:rPr lang="en-US" dirty="0">
                <a:solidFill>
                  <a:srgbClr val="FFFFFF"/>
                </a:solidFill>
              </a:rPr>
              <a:t>Analyzing the dataset of Flight Price Prediction</a:t>
            </a:r>
          </a:p>
          <a:p>
            <a:pPr>
              <a:buFont typeface="Arial" panose="020B0604020202020204" pitchFamily="34" charset="0"/>
              <a:buChar char="•"/>
            </a:pPr>
            <a:r>
              <a:rPr lang="en-US" dirty="0">
                <a:solidFill>
                  <a:srgbClr val="FFFFFF"/>
                </a:solidFill>
              </a:rPr>
              <a:t>EDA steps required for cleaning the dataset</a:t>
            </a:r>
          </a:p>
          <a:p>
            <a:pPr>
              <a:buFont typeface="Arial" panose="020B0604020202020204" pitchFamily="34" charset="0"/>
              <a:buChar char="•"/>
            </a:pPr>
            <a:r>
              <a:rPr lang="en-US" dirty="0">
                <a:solidFill>
                  <a:srgbClr val="FFFFFF"/>
                </a:solidFill>
              </a:rPr>
              <a:t>Overall analysis of the problem</a:t>
            </a:r>
          </a:p>
          <a:p>
            <a:pPr>
              <a:buFont typeface="Arial" panose="020B0604020202020204" pitchFamily="34" charset="0"/>
              <a:buChar char="•"/>
            </a:pPr>
            <a:r>
              <a:rPr lang="en-US" dirty="0">
                <a:solidFill>
                  <a:srgbClr val="FFFFFF"/>
                </a:solidFill>
              </a:rPr>
              <a:t>Model building</a:t>
            </a:r>
          </a:p>
          <a:p>
            <a:pPr>
              <a:buFont typeface="Arial" panose="020B0604020202020204" pitchFamily="34" charset="0"/>
              <a:buChar char="•"/>
            </a:pPr>
            <a:r>
              <a:rPr lang="en-US" dirty="0">
                <a:solidFill>
                  <a:srgbClr val="FFFFFF"/>
                </a:solidFill>
              </a:rPr>
              <a:t>Predicting Best Model for the Flight Price Prediction that fits </a:t>
            </a:r>
          </a:p>
          <a:p>
            <a:pPr>
              <a:buFont typeface="Arial" panose="020B0604020202020204" pitchFamily="34" charset="0"/>
              <a:buChar char="•"/>
            </a:pPr>
            <a:endParaRPr lang="en-US" dirty="0">
              <a:solidFill>
                <a:srgbClr val="FFFFFF"/>
              </a:solidFill>
            </a:endParaRPr>
          </a:p>
          <a:p>
            <a:endParaRPr lang="en-AE" dirty="0">
              <a:solidFill>
                <a:srgbClr val="FFFFFF"/>
              </a:solidFill>
            </a:endParaRPr>
          </a:p>
        </p:txBody>
      </p:sp>
      <p:pic>
        <p:nvPicPr>
          <p:cNvPr id="5" name="Picture 4">
            <a:extLst>
              <a:ext uri="{FF2B5EF4-FFF2-40B4-BE49-F238E27FC236}">
                <a16:creationId xmlns:a16="http://schemas.microsoft.com/office/drawing/2014/main" id="{C9AC2213-E8BD-1168-418F-EA54FED6D9AE}"/>
              </a:ext>
            </a:extLst>
          </p:cNvPr>
          <p:cNvPicPr>
            <a:picLocks noChangeAspect="1"/>
          </p:cNvPicPr>
          <p:nvPr/>
        </p:nvPicPr>
        <p:blipFill rotWithShape="1">
          <a:blip r:embed="rId2"/>
          <a:srcRect l="5061" r="56883"/>
          <a:stretch/>
        </p:blipFill>
        <p:spPr>
          <a:xfrm>
            <a:off x="7552266" y="10"/>
            <a:ext cx="4639734" cy="6857990"/>
          </a:xfrm>
          <a:prstGeom prst="rect">
            <a:avLst/>
          </a:prstGeom>
        </p:spPr>
      </p:pic>
    </p:spTree>
    <p:extLst>
      <p:ext uri="{BB962C8B-B14F-4D97-AF65-F5344CB8AC3E}">
        <p14:creationId xmlns:p14="http://schemas.microsoft.com/office/powerpoint/2010/main" val="4285851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32DC26D-8B9B-4CC1-B3CC-D3EA0FB16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 view of an aeroplane">
            <a:extLst>
              <a:ext uri="{FF2B5EF4-FFF2-40B4-BE49-F238E27FC236}">
                <a16:creationId xmlns:a16="http://schemas.microsoft.com/office/drawing/2014/main" id="{1464ECFE-2F12-75E8-BA53-DA5CCA28D885}"/>
              </a:ext>
            </a:extLst>
          </p:cNvPr>
          <p:cNvPicPr>
            <a:picLocks noChangeAspect="1"/>
          </p:cNvPicPr>
          <p:nvPr/>
        </p:nvPicPr>
        <p:blipFill rotWithShape="1">
          <a:blip r:embed="rId2">
            <a:duotone>
              <a:schemeClr val="bg2">
                <a:shade val="45000"/>
                <a:satMod val="135000"/>
              </a:schemeClr>
              <a:prstClr val="white"/>
            </a:duotone>
            <a:alphaModFix amt="35000"/>
          </a:blip>
          <a:srcRect t="7855" r="-1" b="7854"/>
          <a:stretch/>
        </p:blipFill>
        <p:spPr>
          <a:xfrm>
            <a:off x="20" y="-1"/>
            <a:ext cx="12188932" cy="6858000"/>
          </a:xfrm>
          <a:prstGeom prst="rect">
            <a:avLst/>
          </a:prstGeom>
        </p:spPr>
      </p:pic>
      <p:sp>
        <p:nvSpPr>
          <p:cNvPr id="2" name="Title 1">
            <a:extLst>
              <a:ext uri="{FF2B5EF4-FFF2-40B4-BE49-F238E27FC236}">
                <a16:creationId xmlns:a16="http://schemas.microsoft.com/office/drawing/2014/main" id="{2810295C-25F7-EB16-6230-99A5A87E3B67}"/>
              </a:ext>
            </a:extLst>
          </p:cNvPr>
          <p:cNvSpPr>
            <a:spLocks noGrp="1"/>
          </p:cNvSpPr>
          <p:nvPr>
            <p:ph type="title"/>
          </p:nvPr>
        </p:nvSpPr>
        <p:spPr>
          <a:xfrm>
            <a:off x="643467" y="643467"/>
            <a:ext cx="3684437" cy="5571066"/>
          </a:xfrm>
        </p:spPr>
        <p:txBody>
          <a:bodyPr>
            <a:normAutofit/>
          </a:bodyPr>
          <a:lstStyle/>
          <a:p>
            <a:pPr algn="r"/>
            <a:r>
              <a:rPr lang="en-US"/>
              <a:t>PROBLEM STATEMENT</a:t>
            </a:r>
            <a:br>
              <a:rPr lang="en-US"/>
            </a:br>
            <a:endParaRPr lang="en-AE"/>
          </a:p>
        </p:txBody>
      </p:sp>
      <p:cxnSp>
        <p:nvCxnSpPr>
          <p:cNvPr id="27" name="Straight Connector 26">
            <a:extLst>
              <a:ext uri="{FF2B5EF4-FFF2-40B4-BE49-F238E27FC236}">
                <a16:creationId xmlns:a16="http://schemas.microsoft.com/office/drawing/2014/main" id="{FBB7ADC3-53A0-44F2-914A-78CADAF33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45" y="1828800"/>
            <a:ext cx="0" cy="3200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6784263B-867C-88A4-0F2E-C70A655699E6}"/>
              </a:ext>
            </a:extLst>
          </p:cNvPr>
          <p:cNvSpPr>
            <a:spLocks noGrp="1"/>
          </p:cNvSpPr>
          <p:nvPr>
            <p:ph idx="1"/>
          </p:nvPr>
        </p:nvSpPr>
        <p:spPr>
          <a:xfrm>
            <a:off x="4971371" y="643467"/>
            <a:ext cx="6574112" cy="5571066"/>
          </a:xfrm>
        </p:spPr>
        <p:txBody>
          <a:bodyPr anchor="ctr">
            <a:normAutofit/>
          </a:bodyPr>
          <a:lstStyle/>
          <a:p>
            <a:r>
              <a:rPr lang="en-US"/>
              <a:t>Anyone who booked the Flight will be knowing how unexpectedly the Flight prices </a:t>
            </a:r>
            <a:r>
              <a:rPr lang="en-US" err="1"/>
              <a:t>vary.The</a:t>
            </a:r>
            <a:r>
              <a:rPr lang="en-US"/>
              <a:t> ticket which is of low cost gets  more or less expensive over a </a:t>
            </a:r>
            <a:r>
              <a:rPr lang="en-US" err="1"/>
              <a:t>time.This</a:t>
            </a:r>
            <a:r>
              <a:rPr lang="en-US"/>
              <a:t> usually happens as an attempt to Maximize the Revenue</a:t>
            </a:r>
          </a:p>
          <a:p>
            <a:pPr>
              <a:buFont typeface="Wingdings" panose="05000000000000000000" pitchFamily="2" charset="2"/>
              <a:buChar char="Ø"/>
            </a:pPr>
            <a:r>
              <a:rPr lang="en-US"/>
              <a:t>Based on the below priorities</a:t>
            </a:r>
          </a:p>
          <a:p>
            <a:pPr>
              <a:buFont typeface="Wingdings" panose="05000000000000000000" pitchFamily="2" charset="2"/>
              <a:buChar char="§"/>
            </a:pPr>
            <a:r>
              <a:rPr lang="en-US"/>
              <a:t> Time of purchase</a:t>
            </a:r>
          </a:p>
          <a:p>
            <a:pPr>
              <a:buFont typeface="Wingdings" panose="05000000000000000000" pitchFamily="2" charset="2"/>
              <a:buChar char="§"/>
            </a:pPr>
            <a:r>
              <a:rPr lang="en-US"/>
              <a:t>Raising the prices of a flight which is filling up </a:t>
            </a:r>
            <a:r>
              <a:rPr lang="en-US" err="1"/>
              <a:t>inorder</a:t>
            </a:r>
            <a:r>
              <a:rPr lang="en-US"/>
              <a:t> to reduce sales and hold back an inventory for those expensive last minute purchases</a:t>
            </a:r>
          </a:p>
          <a:p>
            <a:pPr>
              <a:buFont typeface="Wingdings" panose="05000000000000000000" pitchFamily="2" charset="2"/>
              <a:buChar char="§"/>
            </a:pPr>
            <a:r>
              <a:rPr lang="en-US"/>
              <a:t>So we have to work on the Flight </a:t>
            </a:r>
            <a:r>
              <a:rPr lang="en-US" err="1"/>
              <a:t>fares,collect</a:t>
            </a:r>
            <a:r>
              <a:rPr lang="en-US"/>
              <a:t> the data and work on the model for predicting the flight fares</a:t>
            </a:r>
            <a:endParaRPr lang="en-AE"/>
          </a:p>
        </p:txBody>
      </p:sp>
    </p:spTree>
    <p:extLst>
      <p:ext uri="{BB962C8B-B14F-4D97-AF65-F5344CB8AC3E}">
        <p14:creationId xmlns:p14="http://schemas.microsoft.com/office/powerpoint/2010/main" val="228262629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9A26C8-896F-2ED2-02F8-116121ABDBF9}"/>
              </a:ext>
            </a:extLst>
          </p:cNvPr>
          <p:cNvSpPr>
            <a:spLocks noGrp="1"/>
          </p:cNvSpPr>
          <p:nvPr>
            <p:ph type="title"/>
          </p:nvPr>
        </p:nvSpPr>
        <p:spPr>
          <a:xfrm>
            <a:off x="643468" y="643467"/>
            <a:ext cx="3415612" cy="5571066"/>
          </a:xfrm>
        </p:spPr>
        <p:txBody>
          <a:bodyPr>
            <a:normAutofit/>
          </a:bodyPr>
          <a:lstStyle/>
          <a:p>
            <a:r>
              <a:rPr lang="en-US" sz="4600">
                <a:solidFill>
                  <a:srgbClr val="FFFFFF"/>
                </a:solidFill>
              </a:rPr>
              <a:t>PROBLEM UNDERSTANDING</a:t>
            </a:r>
            <a:br>
              <a:rPr lang="en-US" sz="4600">
                <a:solidFill>
                  <a:srgbClr val="FFFFFF"/>
                </a:solidFill>
              </a:rPr>
            </a:br>
            <a:endParaRPr lang="en-AE" sz="4600">
              <a:solidFill>
                <a:srgbClr val="FFFFFF"/>
              </a:solidFill>
            </a:endParaRPr>
          </a:p>
        </p:txBody>
      </p:sp>
      <p:graphicFrame>
        <p:nvGraphicFramePr>
          <p:cNvPr id="5" name="Content Placeholder 2">
            <a:extLst>
              <a:ext uri="{FF2B5EF4-FFF2-40B4-BE49-F238E27FC236}">
                <a16:creationId xmlns:a16="http://schemas.microsoft.com/office/drawing/2014/main" id="{94C96678-DA60-0F8C-8374-BCCC2305800E}"/>
              </a:ext>
            </a:extLst>
          </p:cNvPr>
          <p:cNvGraphicFramePr>
            <a:graphicFrameLocks noGrp="1"/>
          </p:cNvGraphicFramePr>
          <p:nvPr>
            <p:ph idx="1"/>
            <p:extLst>
              <p:ext uri="{D42A27DB-BD31-4B8C-83A1-F6EECF244321}">
                <p14:modId xmlns:p14="http://schemas.microsoft.com/office/powerpoint/2010/main" val="660741032"/>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6132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EDA84-EC0B-7CAF-7ECA-3F365F7D0D94}"/>
              </a:ext>
            </a:extLst>
          </p:cNvPr>
          <p:cNvSpPr>
            <a:spLocks noGrp="1"/>
          </p:cNvSpPr>
          <p:nvPr>
            <p:ph type="title"/>
          </p:nvPr>
        </p:nvSpPr>
        <p:spPr>
          <a:xfrm>
            <a:off x="1024128" y="585216"/>
            <a:ext cx="6066818" cy="1499616"/>
          </a:xfrm>
        </p:spPr>
        <p:txBody>
          <a:bodyPr>
            <a:normAutofit/>
          </a:bodyPr>
          <a:lstStyle/>
          <a:p>
            <a:r>
              <a:rPr lang="en-US"/>
              <a:t>WHAT IS FLIGHT PRICE PREDICTION..!</a:t>
            </a:r>
            <a:endParaRPr lang="en-AE" dirty="0"/>
          </a:p>
        </p:txBody>
      </p:sp>
      <p:sp>
        <p:nvSpPr>
          <p:cNvPr id="3" name="Content Placeholder 2">
            <a:extLst>
              <a:ext uri="{FF2B5EF4-FFF2-40B4-BE49-F238E27FC236}">
                <a16:creationId xmlns:a16="http://schemas.microsoft.com/office/drawing/2014/main" id="{55CE6E88-0238-4864-4F72-5781AAFFA313}"/>
              </a:ext>
            </a:extLst>
          </p:cNvPr>
          <p:cNvSpPr>
            <a:spLocks noGrp="1"/>
          </p:cNvSpPr>
          <p:nvPr>
            <p:ph idx="1"/>
          </p:nvPr>
        </p:nvSpPr>
        <p:spPr>
          <a:xfrm>
            <a:off x="1024128" y="2286000"/>
            <a:ext cx="6066818" cy="4023360"/>
          </a:xfrm>
        </p:spPr>
        <p:txBody>
          <a:bodyPr>
            <a:normAutofit/>
          </a:bodyPr>
          <a:lstStyle/>
          <a:p>
            <a:pPr marL="0" indent="0">
              <a:buNone/>
            </a:pPr>
            <a:r>
              <a:rPr lang="en-US" b="0" i="0" dirty="0">
                <a:effectLst/>
                <a:latin typeface="Century" panose="02040604050505020304" pitchFamily="18" charset="0"/>
              </a:rPr>
              <a:t>Nowadays, the number of people using flights has increased significantly. It is difficult for airlines to maintain the same Fares since </a:t>
            </a:r>
            <a:r>
              <a:rPr lang="en-US" dirty="0">
                <a:latin typeface="Century" panose="02040604050505020304" pitchFamily="18" charset="0"/>
              </a:rPr>
              <a:t>flight fares </a:t>
            </a:r>
            <a:r>
              <a:rPr lang="en-US" b="0" i="0" dirty="0">
                <a:effectLst/>
                <a:latin typeface="Century" panose="02040604050505020304" pitchFamily="18" charset="0"/>
              </a:rPr>
              <a:t>changes time to time in different conditions. That’s why we will try to use machine learning to solve this problem. This can help airlines predicting what </a:t>
            </a:r>
            <a:r>
              <a:rPr lang="en-US" dirty="0">
                <a:latin typeface="Century" panose="02040604050505020304" pitchFamily="18" charset="0"/>
              </a:rPr>
              <a:t>fares </a:t>
            </a:r>
            <a:r>
              <a:rPr lang="en-US" b="0" i="0" dirty="0">
                <a:effectLst/>
                <a:latin typeface="Century" panose="02040604050505020304" pitchFamily="18" charset="0"/>
              </a:rPr>
              <a:t>they can maintain. It can also help the  customers to predict future flight prices and plan the trip accordingly.</a:t>
            </a:r>
            <a:endParaRPr lang="en-IN" dirty="0">
              <a:latin typeface="Century" panose="02040604050505020304" pitchFamily="18" charset="0"/>
            </a:endParaRPr>
          </a:p>
        </p:txBody>
      </p:sp>
      <p:pic>
        <p:nvPicPr>
          <p:cNvPr id="13" name="Picture 4" descr="Plane on tarmac">
            <a:extLst>
              <a:ext uri="{FF2B5EF4-FFF2-40B4-BE49-F238E27FC236}">
                <a16:creationId xmlns:a16="http://schemas.microsoft.com/office/drawing/2014/main" id="{D160F713-9F89-47CE-D227-1D06FF66A42B}"/>
              </a:ext>
            </a:extLst>
          </p:cNvPr>
          <p:cNvPicPr>
            <a:picLocks noChangeAspect="1"/>
          </p:cNvPicPr>
          <p:nvPr/>
        </p:nvPicPr>
        <p:blipFill rotWithShape="1">
          <a:blip r:embed="rId2"/>
          <a:srcRect l="40136" r="14704" b="-1"/>
          <a:stretch/>
        </p:blipFill>
        <p:spPr>
          <a:xfrm>
            <a:off x="7552266" y="10"/>
            <a:ext cx="4639733" cy="6857990"/>
          </a:xfrm>
          <a:prstGeom prst="rect">
            <a:avLst/>
          </a:prstGeom>
        </p:spPr>
      </p:pic>
    </p:spTree>
    <p:extLst>
      <p:ext uri="{BB962C8B-B14F-4D97-AF65-F5344CB8AC3E}">
        <p14:creationId xmlns:p14="http://schemas.microsoft.com/office/powerpoint/2010/main" val="3552887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109556B-EAE9-4435-B409-0519F2CBD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7" cy="6858000"/>
          </a:xfrm>
          <a:prstGeom prst="rect">
            <a:avLst/>
          </a:prstGeom>
          <a:solidFill>
            <a:srgbClr val="3C5A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BEE6FC-2079-450C-9F38-9E3E6D087D98}"/>
              </a:ext>
            </a:extLst>
          </p:cNvPr>
          <p:cNvSpPr>
            <a:spLocks noGrp="1"/>
          </p:cNvSpPr>
          <p:nvPr>
            <p:ph type="title"/>
          </p:nvPr>
        </p:nvSpPr>
        <p:spPr>
          <a:xfrm>
            <a:off x="1024128" y="585216"/>
            <a:ext cx="6007027" cy="1499616"/>
          </a:xfrm>
        </p:spPr>
        <p:txBody>
          <a:bodyPr>
            <a:normAutofit/>
          </a:bodyPr>
          <a:lstStyle/>
          <a:p>
            <a:r>
              <a:rPr lang="en-US" sz="3500">
                <a:solidFill>
                  <a:srgbClr val="FFFFFF"/>
                </a:solidFill>
              </a:rPr>
              <a:t>IMPORTANCE OF FLIGHT PRICE PREDICTION</a:t>
            </a:r>
            <a:br>
              <a:rPr lang="en-US" sz="3500">
                <a:solidFill>
                  <a:srgbClr val="FFFFFF"/>
                </a:solidFill>
              </a:rPr>
            </a:br>
            <a:endParaRPr lang="en-AE" sz="3500">
              <a:solidFill>
                <a:srgbClr val="FFFFFF"/>
              </a:solidFill>
            </a:endParaRPr>
          </a:p>
        </p:txBody>
      </p:sp>
      <p:cxnSp>
        <p:nvCxnSpPr>
          <p:cNvPr id="11" name="Straight Connector 10">
            <a:extLst>
              <a:ext uri="{FF2B5EF4-FFF2-40B4-BE49-F238E27FC236}">
                <a16:creationId xmlns:a16="http://schemas.microsoft.com/office/drawing/2014/main" id="{5814CCBE-423E-41B2-A9F3-82679F490E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C496D8D-6983-2BF9-6542-DB5A89A88107}"/>
              </a:ext>
            </a:extLst>
          </p:cNvPr>
          <p:cNvSpPr>
            <a:spLocks noGrp="1"/>
          </p:cNvSpPr>
          <p:nvPr>
            <p:ph idx="1"/>
          </p:nvPr>
        </p:nvSpPr>
        <p:spPr>
          <a:xfrm>
            <a:off x="1024128" y="2286000"/>
            <a:ext cx="6007027" cy="4023360"/>
          </a:xfrm>
        </p:spPr>
        <p:txBody>
          <a:bodyPr>
            <a:normAutofit/>
          </a:bodyPr>
          <a:lstStyle/>
          <a:p>
            <a:r>
              <a:rPr lang="en-IN" dirty="0">
                <a:solidFill>
                  <a:srgbClr val="FFFFFF"/>
                </a:solidFill>
                <a:effectLst/>
                <a:latin typeface="Century" panose="02040604050505020304" pitchFamily="18" charset="0"/>
                <a:ea typeface="Calibri" panose="020F0502020204030204" pitchFamily="34" charset="0"/>
                <a:cs typeface="Times New Roman" panose="02020603050405020304" pitchFamily="18" charset="0"/>
              </a:rPr>
              <a:t>It is hard for the client to buy an air ticket at the most reduced </a:t>
            </a:r>
            <a:r>
              <a:rPr lang="en-IN" dirty="0" err="1">
                <a:solidFill>
                  <a:srgbClr val="FFFFFF"/>
                </a:solidFill>
                <a:latin typeface="Century" panose="02040604050505020304" pitchFamily="18" charset="0"/>
                <a:ea typeface="Calibri" panose="020F0502020204030204" pitchFamily="34" charset="0"/>
                <a:cs typeface="Times New Roman" panose="02020603050405020304" pitchFamily="18" charset="0"/>
              </a:rPr>
              <a:t>price.</a:t>
            </a:r>
            <a:r>
              <a:rPr lang="en-IN" dirty="0" err="1">
                <a:solidFill>
                  <a:srgbClr val="FFFFFF"/>
                </a:solidFill>
                <a:effectLst/>
                <a:latin typeface="Century" panose="02040604050505020304" pitchFamily="18" charset="0"/>
                <a:ea typeface="Calibri" panose="020F0502020204030204" pitchFamily="34" charset="0"/>
                <a:cs typeface="Times New Roman" panose="02020603050405020304" pitchFamily="18" charset="0"/>
              </a:rPr>
              <a:t>For</a:t>
            </a:r>
            <a:r>
              <a:rPr lang="en-IN" dirty="0">
                <a:solidFill>
                  <a:srgbClr val="FFFFFF"/>
                </a:solidFill>
                <a:effectLst/>
                <a:latin typeface="Century" panose="02040604050505020304" pitchFamily="18" charset="0"/>
                <a:ea typeface="Calibri" panose="020F0502020204030204" pitchFamily="34" charset="0"/>
                <a:cs typeface="Times New Roman" panose="02020603050405020304" pitchFamily="18" charset="0"/>
              </a:rPr>
              <a:t> this we have to follow few </a:t>
            </a:r>
            <a:r>
              <a:rPr lang="en-IN" dirty="0">
                <a:solidFill>
                  <a:srgbClr val="FFFFFF"/>
                </a:solidFill>
                <a:latin typeface="Century" panose="02040604050505020304" pitchFamily="18" charset="0"/>
                <a:ea typeface="Calibri" panose="020F0502020204030204" pitchFamily="34" charset="0"/>
                <a:cs typeface="Times New Roman" panose="02020603050405020304" pitchFamily="18" charset="0"/>
              </a:rPr>
              <a:t>steps to explore and </a:t>
            </a:r>
            <a:r>
              <a:rPr lang="en-IN" dirty="0">
                <a:solidFill>
                  <a:srgbClr val="FFFFFF"/>
                </a:solidFill>
                <a:effectLst/>
                <a:latin typeface="Century" panose="02040604050505020304" pitchFamily="18" charset="0"/>
                <a:ea typeface="Calibri" panose="020F0502020204030204" pitchFamily="34" charset="0"/>
                <a:cs typeface="Times New Roman" panose="02020603050405020304" pitchFamily="18" charset="0"/>
              </a:rPr>
              <a:t>determine time and date to grab air tickets with minimum fare . The majority are utilizing the computerized system known as Machine Learning. This model predicts airfare  in advance from the known </a:t>
            </a:r>
            <a:r>
              <a:rPr lang="en-IN" dirty="0">
                <a:solidFill>
                  <a:srgbClr val="FFFFFF"/>
                </a:solidFill>
                <a:latin typeface="Century" panose="02040604050505020304" pitchFamily="18" charset="0"/>
                <a:ea typeface="Calibri" panose="020F0502020204030204" pitchFamily="34" charset="0"/>
                <a:cs typeface="Times New Roman" panose="02020603050405020304" pitchFamily="18" charset="0"/>
              </a:rPr>
              <a:t>source</a:t>
            </a:r>
            <a:r>
              <a:rPr lang="en-IN" dirty="0">
                <a:solidFill>
                  <a:srgbClr val="FFFFFF"/>
                </a:solidFill>
                <a:effectLst/>
                <a:latin typeface="Century" panose="02040604050505020304" pitchFamily="18" charset="0"/>
                <a:ea typeface="Calibri" panose="020F0502020204030204" pitchFamily="34" charset="0"/>
                <a:cs typeface="Times New Roman" panose="02020603050405020304" pitchFamily="18" charset="0"/>
              </a:rPr>
              <a:t>. This framework is proposed to change various added value arrangements.</a:t>
            </a:r>
            <a:endParaRPr lang="en-AE" dirty="0">
              <a:solidFill>
                <a:srgbClr val="FFFFFF"/>
              </a:solidFill>
            </a:endParaRPr>
          </a:p>
        </p:txBody>
      </p:sp>
      <p:pic>
        <p:nvPicPr>
          <p:cNvPr id="5" name="Picture 4" descr="Old computer monitors">
            <a:extLst>
              <a:ext uri="{FF2B5EF4-FFF2-40B4-BE49-F238E27FC236}">
                <a16:creationId xmlns:a16="http://schemas.microsoft.com/office/drawing/2014/main" id="{EB07DFE1-6CB1-A2F0-C374-CAF076A67B66}"/>
              </a:ext>
            </a:extLst>
          </p:cNvPr>
          <p:cNvPicPr>
            <a:picLocks noChangeAspect="1"/>
          </p:cNvPicPr>
          <p:nvPr/>
        </p:nvPicPr>
        <p:blipFill rotWithShape="1">
          <a:blip r:embed="rId2"/>
          <a:srcRect l="24322" r="31025" b="-1"/>
          <a:stretch/>
        </p:blipFill>
        <p:spPr>
          <a:xfrm>
            <a:off x="7552266" y="10"/>
            <a:ext cx="4639734" cy="6857990"/>
          </a:xfrm>
          <a:prstGeom prst="rect">
            <a:avLst/>
          </a:prstGeom>
        </p:spPr>
      </p:pic>
    </p:spTree>
    <p:extLst>
      <p:ext uri="{BB962C8B-B14F-4D97-AF65-F5344CB8AC3E}">
        <p14:creationId xmlns:p14="http://schemas.microsoft.com/office/powerpoint/2010/main" val="3520489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59F78-1E5B-B765-AFB0-CBAB9511B004}"/>
              </a:ext>
            </a:extLst>
          </p:cNvPr>
          <p:cNvSpPr>
            <a:spLocks noGrp="1"/>
          </p:cNvSpPr>
          <p:nvPr>
            <p:ph type="title"/>
          </p:nvPr>
        </p:nvSpPr>
        <p:spPr>
          <a:xfrm>
            <a:off x="1024128" y="585216"/>
            <a:ext cx="9720072" cy="1499616"/>
          </a:xfrm>
        </p:spPr>
        <p:txBody>
          <a:bodyPr>
            <a:normAutofit/>
          </a:bodyPr>
          <a:lstStyle/>
          <a:p>
            <a:r>
              <a:rPr lang="en-US" dirty="0"/>
              <a:t>EXPLORATORY DATA ANALYSIS</a:t>
            </a:r>
            <a:br>
              <a:rPr lang="en-US" dirty="0"/>
            </a:br>
            <a:endParaRPr lang="en-AE" dirty="0"/>
          </a:p>
        </p:txBody>
      </p:sp>
      <p:graphicFrame>
        <p:nvGraphicFramePr>
          <p:cNvPr id="5" name="Content Placeholder 2">
            <a:extLst>
              <a:ext uri="{FF2B5EF4-FFF2-40B4-BE49-F238E27FC236}">
                <a16:creationId xmlns:a16="http://schemas.microsoft.com/office/drawing/2014/main" id="{05F4A7A2-F40F-62A2-387D-2AC9381F4CFB}"/>
              </a:ext>
            </a:extLst>
          </p:cNvPr>
          <p:cNvGraphicFramePr>
            <a:graphicFrameLocks noGrp="1"/>
          </p:cNvGraphicFramePr>
          <p:nvPr>
            <p:ph idx="1"/>
            <p:extLst>
              <p:ext uri="{D42A27DB-BD31-4B8C-83A1-F6EECF244321}">
                <p14:modId xmlns:p14="http://schemas.microsoft.com/office/powerpoint/2010/main" val="2075419534"/>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6753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4E27D-CE26-DA08-06B2-5C4720022F08}"/>
              </a:ext>
            </a:extLst>
          </p:cNvPr>
          <p:cNvSpPr>
            <a:spLocks noGrp="1"/>
          </p:cNvSpPr>
          <p:nvPr>
            <p:ph type="title"/>
          </p:nvPr>
        </p:nvSpPr>
        <p:spPr/>
        <p:txBody>
          <a:bodyPr/>
          <a:lstStyle/>
          <a:p>
            <a:endParaRPr lang="en-AE"/>
          </a:p>
        </p:txBody>
      </p:sp>
      <p:sp>
        <p:nvSpPr>
          <p:cNvPr id="3" name="Content Placeholder 2">
            <a:extLst>
              <a:ext uri="{FF2B5EF4-FFF2-40B4-BE49-F238E27FC236}">
                <a16:creationId xmlns:a16="http://schemas.microsoft.com/office/drawing/2014/main" id="{4F59E69C-CD63-621F-33DA-968BEB6A6FFE}"/>
              </a:ext>
            </a:extLst>
          </p:cNvPr>
          <p:cNvSpPr>
            <a:spLocks noGrp="1"/>
          </p:cNvSpPr>
          <p:nvPr>
            <p:ph idx="1"/>
          </p:nvPr>
        </p:nvSpPr>
        <p:spPr/>
        <p:txBody>
          <a:bodyPr/>
          <a:lstStyle/>
          <a:p>
            <a:endParaRPr lang="en-AE"/>
          </a:p>
        </p:txBody>
      </p:sp>
    </p:spTree>
    <p:extLst>
      <p:ext uri="{BB962C8B-B14F-4D97-AF65-F5344CB8AC3E}">
        <p14:creationId xmlns:p14="http://schemas.microsoft.com/office/powerpoint/2010/main" val="5592294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7CE033BED9F744C9749BB38C268A5CB" ma:contentTypeVersion="4" ma:contentTypeDescription="Create a new document." ma:contentTypeScope="" ma:versionID="519433ffef711bc0e076d80015be1c9d">
  <xsd:schema xmlns:xsd="http://www.w3.org/2001/XMLSchema" xmlns:xs="http://www.w3.org/2001/XMLSchema" xmlns:p="http://schemas.microsoft.com/office/2006/metadata/properties" xmlns:ns3="a55167d1-aa2f-4d62-be53-6cd63561d1e4" targetNamespace="http://schemas.microsoft.com/office/2006/metadata/properties" ma:root="true" ma:fieldsID="c7bc615ad8c0b0bf7babfa653e7cd269" ns3:_="">
    <xsd:import namespace="a55167d1-aa2f-4d62-be53-6cd63561d1e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5167d1-aa2f-4d62-be53-6cd63561d1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B92A1C0-283F-49B1-B087-1CC38B4B29F4}">
  <ds:schemaRefs>
    <ds:schemaRef ds:uri="http://schemas.microsoft.com/sharepoint/v3/contenttype/forms"/>
  </ds:schemaRefs>
</ds:datastoreItem>
</file>

<file path=customXml/itemProps2.xml><?xml version="1.0" encoding="utf-8"?>
<ds:datastoreItem xmlns:ds="http://schemas.openxmlformats.org/officeDocument/2006/customXml" ds:itemID="{85EC04A9-8829-41AA-9B8E-6B3A91EA4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55167d1-aa2f-4d62-be53-6cd63561d1e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85958F4-6DAA-4586-B048-8AE671CF5502}">
  <ds:schemaRef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 ds:uri="a55167d1-aa2f-4d62-be53-6cd63561d1e4"/>
    <ds:schemaRef ds:uri="http://purl.org/dc/term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Integral</Template>
  <TotalTime>56</TotalTime>
  <Words>621</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Century</vt:lpstr>
      <vt:lpstr>Tw Cen MT</vt:lpstr>
      <vt:lpstr>Tw Cen MT Condensed</vt:lpstr>
      <vt:lpstr>Wingdings</vt:lpstr>
      <vt:lpstr>Wingdings 3</vt:lpstr>
      <vt:lpstr>Integral</vt:lpstr>
      <vt:lpstr>FLIGHT PRICE PREDICTION</vt:lpstr>
      <vt:lpstr>OBJECTIVES  </vt:lpstr>
      <vt:lpstr>OVERVIEW </vt:lpstr>
      <vt:lpstr>PROBLEM STATEMENT </vt:lpstr>
      <vt:lpstr>PROBLEM UNDERSTANDING </vt:lpstr>
      <vt:lpstr>WHAT IS FLIGHT PRICE PREDICTION..!</vt:lpstr>
      <vt:lpstr>IMPORTANCE OF FLIGHT PRICE PREDICTION </vt:lpstr>
      <vt:lpstr>EXPLORATORY DATA ANALYSIS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dc:title>
  <dc:creator>A1482</dc:creator>
  <cp:lastModifiedBy>A1482</cp:lastModifiedBy>
  <cp:revision>1</cp:revision>
  <dcterms:created xsi:type="dcterms:W3CDTF">2022-07-22T03:19:56Z</dcterms:created>
  <dcterms:modified xsi:type="dcterms:W3CDTF">2022-07-27T14:08:56Z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0x010100D7CE033BED9F744C9749BB38C268A5CB</vt:lpwstr>
  </property>
</Properties>
</file>