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36"/>
  </p:notesMasterIdLst>
  <p:handoutMasterIdLst>
    <p:handoutMasterId r:id="rId37"/>
  </p:handoutMasterIdLst>
  <p:sldIdLst>
    <p:sldId id="312" r:id="rId5"/>
    <p:sldId id="304" r:id="rId6"/>
    <p:sldId id="307" r:id="rId7"/>
    <p:sldId id="281" r:id="rId8"/>
    <p:sldId id="282" r:id="rId9"/>
    <p:sldId id="323" r:id="rId10"/>
    <p:sldId id="324" r:id="rId11"/>
    <p:sldId id="325" r:id="rId12"/>
    <p:sldId id="314" r:id="rId13"/>
    <p:sldId id="326" r:id="rId14"/>
    <p:sldId id="327" r:id="rId15"/>
    <p:sldId id="315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2" r:id="rId29"/>
    <p:sldId id="297" r:id="rId30"/>
    <p:sldId id="341" r:id="rId31"/>
    <p:sldId id="343" r:id="rId32"/>
    <p:sldId id="344" r:id="rId33"/>
    <p:sldId id="340" r:id="rId34"/>
    <p:sldId id="345" r:id="rId3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81D74-6EBE-2B23-656D-E98E7F4AA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861924-5CDA-07B4-ED92-4B9F2AF233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E797D5-DF7F-DE48-2307-6A34663EA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71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6D008-F5FF-6F4C-68A8-ED30BE1F2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B0B7FD-D39C-8792-81AC-9585EC88D3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1603F7-0D8E-3D73-60E5-06D9C008E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66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CDB89-BF71-6927-326D-8E2644899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2F7539-6746-DF8C-E2E4-F5821CF2E5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F7654-3B79-A786-5A67-AC1F15B42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362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DD8C6-A406-E0F6-3DB6-250FA0C31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31CED1-BACD-9325-C109-89252D2F1A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49B30B-820D-ED08-9E7C-EFAA27264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377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1DAD4-4501-5FEF-C01E-830F657C8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988698-7101-BC7E-408A-DF3768A4F9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EEB886-B90A-3365-9365-2D2668B45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40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F3AA2-6443-9984-DFFC-DA6E10C48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8B61B4-3F85-ED5A-A9BD-5099E43373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6CBB26-E671-637B-2C65-ED676ECA8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13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B03D6-D12F-CA4B-8713-AC84F9870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9393AF-CF8A-2D39-41AF-3584037F71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47CC66-2885-FB59-A355-EAD151B7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9760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AC7D6-A3D6-E84E-92B9-DC21E0593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8C8EDB-54E0-457B-4C60-FBD5235AAD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0E294D-BE6E-DA88-BE02-F068B45E4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84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87E75-67AF-BF97-E25E-1A4E7B37A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82CB3C-EFC6-6234-91E7-0059F79C1A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1D012D-B217-9B64-D8B9-DC0AAF404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864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3F98E-EA6A-0669-13F6-3266B437B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574D75-A857-22D5-D513-2E8BB1889B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24AD3A-9A49-2A36-BB63-D6C54E152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91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F877B-66EF-A63A-F9F1-50B6D7ADC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A11B73-AAB0-5846-4B4C-DAE6069B71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B8ECC5-7548-8538-B33D-5CD68984C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094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9D2AD-190E-FC2F-8935-A2CDDC7D0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2BBA43-5095-D99A-16BC-03580C3755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1A63BE-D685-3A72-89CF-45201D1F7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82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29E1B-0C62-1A81-14F0-0A2FE5FDA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7D44E6-6CB6-B730-E21A-02A6C9ACB0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86C0D7-1B3C-568A-FAD1-D4E8406A5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782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697BC-BE7C-A112-86E9-E9092DAA3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A8DC16-8B6F-C4E8-DE16-2B15F884A5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13605C-0AD5-19E7-1E09-17F42BD84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92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9AD84-6F31-2150-17AB-CC2297342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36586E-79DF-09AC-0D89-B10BE22B2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D211E2-25EF-25DC-21EA-FC5177084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117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9B1A5-951B-290F-6B21-A1EBA7F43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5464D3-E971-1771-08A2-9918D87A96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6CDE4D-1207-9811-0982-6BB8C2413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483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4CA7B-1136-EF45-2437-187698E1B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3ABD28-A3D1-60A9-6C9B-CF10EA8D5B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8ABD79-D384-4972-7BC3-E8395EBDB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5383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7E861-41EF-BE21-9043-B5A974613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5D0848-0903-079C-687E-DF1D7D98FE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8ADC19-344F-1254-880B-012FE3405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95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6AF6E-A428-7E19-DF56-357E9285D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32FB63-844A-93B5-FE3D-75C99FA623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13FD88-B879-2C05-F791-EA9CC95DE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8773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E2CA4-C593-1026-A3DD-C76DB6001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985DA7-11F2-67ED-55FF-D3900950AC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D44B2A-4622-4D61-001B-1C987559F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13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6E01C-032F-012B-20CF-A39AC5D9A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8BB8D4-6BFD-1B07-8804-B4E27A2982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D9F421-1556-EC9B-E1F4-BB51CB2EB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09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C9015-2979-CA5F-BBC5-3935CE94C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AC5DAF-6CCC-45D4-B673-3BA426AAC5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146374-DD9B-53AB-00C7-66198B99E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71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F2C65-E841-F8E3-5A23-38159808D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6B2A3C-D8B4-B40E-82C3-CCD9F166DD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BF9BB2-15A5-2522-E71B-112725792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41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6890" y="2759825"/>
            <a:ext cx="6232087" cy="1222385"/>
          </a:xfrm>
        </p:spPr>
        <p:txBody>
          <a:bodyPr vert="horz" lIns="91440" tIns="0" rIns="91440" bIns="0" rtlCol="0" anchor="b" anchorCtr="0">
            <a:normAutofit/>
          </a:bodyPr>
          <a:lstStyle/>
          <a:p>
            <a:pPr algn="ctr"/>
            <a:r>
              <a:rPr lang="en-US" b="1" kern="1200" cap="all" baseline="0" dirty="0">
                <a:latin typeface="Aptos Black" panose="020B0004020202020204" pitchFamily="34" charset="0"/>
              </a:rPr>
              <a:t>XÂY </a:t>
            </a:r>
            <a:r>
              <a:rPr lang="en-US" b="1" kern="1200" cap="all" baseline="0" dirty="0" err="1">
                <a:latin typeface="Aptos Black" panose="020B0004020202020204" pitchFamily="34" charset="0"/>
              </a:rPr>
              <a:t>dựng</a:t>
            </a:r>
            <a:r>
              <a:rPr lang="en-US" b="1" kern="1200" cap="all" baseline="0" dirty="0">
                <a:latin typeface="Aptos Black" panose="020B0004020202020204" pitchFamily="34" charset="0"/>
              </a:rPr>
              <a:t> </a:t>
            </a:r>
            <a:r>
              <a:rPr lang="en-US" b="1" kern="1200" cap="all" baseline="0" dirty="0" err="1">
                <a:latin typeface="Aptos Black" panose="020B0004020202020204" pitchFamily="34" charset="0"/>
              </a:rPr>
              <a:t>Ứng</a:t>
            </a:r>
            <a:r>
              <a:rPr lang="en-US" b="1" kern="1200" cap="all" baseline="0" dirty="0">
                <a:latin typeface="Aptos Black" panose="020B0004020202020204" pitchFamily="34" charset="0"/>
              </a:rPr>
              <a:t> </a:t>
            </a:r>
            <a:r>
              <a:rPr lang="en-US" b="1" kern="1200" cap="all" baseline="0" dirty="0" err="1">
                <a:latin typeface="Aptos Black" panose="020B0004020202020204" pitchFamily="34" charset="0"/>
              </a:rPr>
              <a:t>dụng</a:t>
            </a:r>
            <a:r>
              <a:rPr lang="en-US" b="1" kern="1200" cap="all" baseline="0" dirty="0">
                <a:latin typeface="Aptos Black" panose="020B0004020202020204" pitchFamily="34" charset="0"/>
              </a:rPr>
              <a:t> mini </a:t>
            </a:r>
            <a:r>
              <a:rPr lang="en-US" b="1" kern="1200" cap="all" baseline="0" dirty="0" err="1">
                <a:latin typeface="Aptos Black" panose="020B0004020202020204" pitchFamily="34" charset="0"/>
              </a:rPr>
              <a:t>zalo</a:t>
            </a:r>
            <a:endParaRPr lang="en-US" b="1" kern="1200" cap="all" baseline="0" dirty="0">
              <a:latin typeface="Aptos Black" panose="020B00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B36E05-0C9A-9390-FB20-6E68B64AFCA2}"/>
              </a:ext>
            </a:extLst>
          </p:cNvPr>
          <p:cNvSpPr txBox="1">
            <a:spLocks/>
          </p:cNvSpPr>
          <p:nvPr/>
        </p:nvSpPr>
        <p:spPr>
          <a:xfrm>
            <a:off x="758799" y="4774388"/>
            <a:ext cx="3284951" cy="3720337"/>
          </a:xfrm>
          <a:prstGeom prst="rect">
            <a:avLst/>
          </a:prstGeom>
        </p:spPr>
        <p:txBody>
          <a:bodyPr vert="horz" lIns="91440" tIns="0" rIns="91440" bIns="0" rtlCol="0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000"/>
              </a:spcBef>
              <a:buFont typeface="Arial" panose="020B0604020202020204" pitchFamily="34" charset="0"/>
            </a:pPr>
            <a:r>
              <a:rPr lang="en-US" sz="1800" dirty="0" err="1">
                <a:latin typeface="Aptos Black" panose="020B0004020202020204" pitchFamily="34" charset="0"/>
                <a:ea typeface="+mn-ea"/>
                <a:cs typeface="+mn-cs"/>
              </a:rPr>
              <a:t>Tên</a:t>
            </a:r>
            <a:r>
              <a:rPr lang="en-US" sz="1800" dirty="0">
                <a:latin typeface="Aptos Black" panose="020B0004020202020204" pitchFamily="34" charset="0"/>
                <a:ea typeface="+mn-ea"/>
                <a:cs typeface="+mn-cs"/>
              </a:rPr>
              <a:t>: Vũ Đức thịnh</a:t>
            </a:r>
          </a:p>
          <a:p>
            <a:pPr algn="l">
              <a:spcBef>
                <a:spcPts val="1000"/>
              </a:spcBef>
              <a:buFont typeface="Arial" panose="020B0604020202020204" pitchFamily="34" charset="0"/>
            </a:pPr>
            <a:r>
              <a:rPr lang="en-US" sz="1800" dirty="0">
                <a:latin typeface="Aptos Black" panose="020B0004020202020204" pitchFamily="34" charset="0"/>
                <a:ea typeface="+mn-ea"/>
                <a:cs typeface="+mn-cs"/>
              </a:rPr>
              <a:t>MSSV: 22140459</a:t>
            </a:r>
          </a:p>
          <a:p>
            <a:pPr algn="l">
              <a:spcBef>
                <a:spcPts val="1000"/>
              </a:spcBef>
              <a:buFont typeface="Arial" panose="020B0604020202020204" pitchFamily="34" charset="0"/>
            </a:pPr>
            <a:r>
              <a:rPr lang="en-US" sz="1800" dirty="0" err="1">
                <a:latin typeface="Aptos Black" panose="020B0004020202020204" pitchFamily="34" charset="0"/>
                <a:ea typeface="+mn-ea"/>
                <a:cs typeface="+mn-cs"/>
              </a:rPr>
              <a:t>Lớp</a:t>
            </a:r>
            <a:r>
              <a:rPr lang="en-US" sz="1800" dirty="0">
                <a:latin typeface="Aptos Black" panose="020B0004020202020204" pitchFamily="34" charset="0"/>
                <a:ea typeface="+mn-ea"/>
                <a:cs typeface="+mn-cs"/>
              </a:rPr>
              <a:t>: 221402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9A62F97E-1F47-1CCF-7FA5-9E9D2EBAE5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512"/>
            <a:ext cx="2547033" cy="2613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4C968-5C51-C63D-FE96-3D65F93D8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8E10-0A8A-498B-F623-4A87E2EB7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28" y="134774"/>
            <a:ext cx="5168483" cy="548640"/>
          </a:xfr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r>
              <a:rPr lang="en-US" b="1" kern="1200" cap="all" baseline="0" dirty="0" err="1">
                <a:latin typeface="Aptos Black" panose="020B0004020202020204" pitchFamily="34" charset="0"/>
              </a:rPr>
              <a:t>Sơ</a:t>
            </a:r>
            <a:r>
              <a:rPr lang="en-US" b="1" kern="1200" cap="all" baseline="0" dirty="0">
                <a:latin typeface="Aptos Black" panose="020B0004020202020204" pitchFamily="34" charset="0"/>
              </a:rPr>
              <a:t> </a:t>
            </a:r>
            <a:r>
              <a:rPr lang="en-US" b="1" kern="1200" cap="all" baseline="0" dirty="0" err="1">
                <a:latin typeface="Aptos Black" panose="020B0004020202020204" pitchFamily="34" charset="0"/>
              </a:rPr>
              <a:t>đồ</a:t>
            </a:r>
            <a:r>
              <a:rPr lang="en-US" b="1" kern="1200" cap="all" baseline="0" dirty="0">
                <a:latin typeface="Aptos Black" panose="020B0004020202020204" pitchFamily="34" charset="0"/>
              </a:rPr>
              <a:t> </a:t>
            </a:r>
            <a:r>
              <a:rPr lang="en-US" b="1" kern="1200" cap="all" baseline="0" dirty="0" err="1">
                <a:latin typeface="Aptos Black" panose="020B0004020202020204" pitchFamily="34" charset="0"/>
              </a:rPr>
              <a:t>lớp</a:t>
            </a:r>
            <a:r>
              <a:rPr lang="en-US" b="1" kern="1200" cap="all" baseline="0" dirty="0">
                <a:latin typeface="Aptos Black" panose="020B0004020202020204" pitchFamily="34" charset="0"/>
              </a:rPr>
              <a:t> - Client</a:t>
            </a:r>
          </a:p>
        </p:txBody>
      </p:sp>
      <p:pic>
        <p:nvPicPr>
          <p:cNvPr id="8" name="Content Placeholder 7" descr="A computer code on a white background&#10;&#10;Description automatically generated">
            <a:extLst>
              <a:ext uri="{FF2B5EF4-FFF2-40B4-BE49-F238E27FC236}">
                <a16:creationId xmlns:a16="http://schemas.microsoft.com/office/drawing/2014/main" id="{4F7DC27C-DDD1-30CC-0E63-95DF2D751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7904" y="701702"/>
            <a:ext cx="9597227" cy="57161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7267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5D2FD-3DB4-871A-7F55-6000088AF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B95F-2396-41BE-4BE4-4E3F0D7D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28" y="134774"/>
            <a:ext cx="5168483" cy="548640"/>
          </a:xfr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r>
              <a:rPr lang="en-US" b="1" kern="1200" cap="all" baseline="0" dirty="0" err="1">
                <a:latin typeface="Aptos Black" panose="020B0004020202020204" pitchFamily="34" charset="0"/>
              </a:rPr>
              <a:t>Sơ</a:t>
            </a:r>
            <a:r>
              <a:rPr lang="en-US" b="1" kern="1200" cap="all" baseline="0" dirty="0">
                <a:latin typeface="Aptos Black" panose="020B0004020202020204" pitchFamily="34" charset="0"/>
              </a:rPr>
              <a:t> </a:t>
            </a:r>
            <a:r>
              <a:rPr lang="en-US" b="1" kern="1200" cap="all" baseline="0" dirty="0" err="1">
                <a:latin typeface="Aptos Black" panose="020B0004020202020204" pitchFamily="34" charset="0"/>
              </a:rPr>
              <a:t>đồ</a:t>
            </a:r>
            <a:r>
              <a:rPr lang="en-US" b="1" kern="1200" cap="all" baseline="0" dirty="0">
                <a:latin typeface="Aptos Black" panose="020B0004020202020204" pitchFamily="34" charset="0"/>
              </a:rPr>
              <a:t> </a:t>
            </a:r>
            <a:r>
              <a:rPr lang="en-US" b="1" kern="1200" cap="all" baseline="0" dirty="0" err="1">
                <a:latin typeface="Aptos Black" panose="020B0004020202020204" pitchFamily="34" charset="0"/>
              </a:rPr>
              <a:t>lớp</a:t>
            </a:r>
            <a:r>
              <a:rPr lang="en-US" b="1" kern="1200" cap="all" baseline="0" dirty="0">
                <a:latin typeface="Aptos Black" panose="020B0004020202020204" pitchFamily="34" charset="0"/>
              </a:rPr>
              <a:t> - Client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F434F76C-6E3C-4552-20F1-B7B9F2B59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0564" y="887667"/>
            <a:ext cx="9409159" cy="549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50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582685"/>
          </a:xfrm>
        </p:spPr>
        <p:txBody>
          <a:bodyPr/>
          <a:lstStyle/>
          <a:p>
            <a:r>
              <a:rPr lang="en-US" dirty="0">
                <a:latin typeface="Aptos Black" panose="020B0004020202020204" pitchFamily="34" charset="0"/>
              </a:rPr>
              <a:t>DEMO </a:t>
            </a:r>
            <a:r>
              <a:rPr lang="en-US" dirty="0" err="1">
                <a:latin typeface="Aptos Black" panose="020B0004020202020204" pitchFamily="34" charset="0"/>
              </a:rPr>
              <a:t>chương</a:t>
            </a:r>
            <a:r>
              <a:rPr lang="en-US" dirty="0">
                <a:latin typeface="Aptos Black" panose="020B0004020202020204" pitchFamily="34" charset="0"/>
              </a:rPr>
              <a:t> </a:t>
            </a:r>
            <a:r>
              <a:rPr lang="en-US" dirty="0" err="1">
                <a:latin typeface="Aptos Black" panose="020B0004020202020204" pitchFamily="34" charset="0"/>
              </a:rPr>
              <a:t>trình</a:t>
            </a:r>
            <a:endParaRPr lang="en-US" dirty="0">
              <a:latin typeface="Aptos Black" panose="020B0004020202020204" pitchFamily="34" charset="0"/>
            </a:endParaRP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23975" y="1863175"/>
            <a:ext cx="3284951" cy="372033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ptos Black" panose="020B0004020202020204" pitchFamily="34" charset="0"/>
              </a:rPr>
              <a:t>Chạy</a:t>
            </a:r>
            <a:r>
              <a:rPr lang="en-US" dirty="0">
                <a:latin typeface="Aptos Black" panose="020B0004020202020204" pitchFamily="34" charset="0"/>
              </a:rPr>
              <a:t> server</a:t>
            </a:r>
          </a:p>
          <a:p>
            <a:endParaRPr lang="en-US" dirty="0">
              <a:latin typeface="Aptos Black" panose="020B0004020202020204" pitchFamily="34" charset="0"/>
            </a:endParaRPr>
          </a:p>
          <a:p>
            <a:r>
              <a:rPr lang="en-US" dirty="0" err="1">
                <a:latin typeface="Aptos Black" panose="020B0004020202020204" pitchFamily="34" charset="0"/>
              </a:rPr>
              <a:t>Lỗi</a:t>
            </a:r>
            <a:r>
              <a:rPr lang="en-US" dirty="0">
                <a:latin typeface="Aptos Black" panose="020B0004020202020204" pitchFamily="34" charset="0"/>
              </a:rPr>
              <a:t> </a:t>
            </a:r>
            <a:r>
              <a:rPr lang="en-US" dirty="0" err="1">
                <a:latin typeface="Aptos Black" panose="020B0004020202020204" pitchFamily="34" charset="0"/>
              </a:rPr>
              <a:t>khi</a:t>
            </a:r>
            <a:r>
              <a:rPr lang="en-US" dirty="0">
                <a:latin typeface="Aptos Black" panose="020B0004020202020204" pitchFamily="34" charset="0"/>
              </a:rPr>
              <a:t> </a:t>
            </a:r>
            <a:r>
              <a:rPr lang="en-US" dirty="0" err="1">
                <a:latin typeface="Aptos Black" panose="020B0004020202020204" pitchFamily="34" charset="0"/>
              </a:rPr>
              <a:t>chạy</a:t>
            </a:r>
            <a:r>
              <a:rPr lang="en-US" dirty="0">
                <a:latin typeface="Aptos Black" panose="020B0004020202020204" pitchFamily="34" charset="0"/>
              </a:rPr>
              <a:t> 2 server </a:t>
            </a:r>
            <a:r>
              <a:rPr lang="en-US" dirty="0" err="1">
                <a:latin typeface="Aptos Black" panose="020B0004020202020204" pitchFamily="34" charset="0"/>
              </a:rPr>
              <a:t>cùng</a:t>
            </a:r>
            <a:r>
              <a:rPr lang="en-US" dirty="0">
                <a:latin typeface="Aptos Black" panose="020B0004020202020204" pitchFamily="34" charset="0"/>
              </a:rPr>
              <a:t> </a:t>
            </a:r>
            <a:r>
              <a:rPr lang="en-US" dirty="0" err="1">
                <a:latin typeface="Aptos Black" panose="020B0004020202020204" pitchFamily="34" charset="0"/>
              </a:rPr>
              <a:t>lúc</a:t>
            </a:r>
            <a:endParaRPr lang="en-US" dirty="0">
              <a:latin typeface="Aptos Black" panose="020B0004020202020204" pitchFamily="34" charset="0"/>
            </a:endParaRPr>
          </a:p>
          <a:p>
            <a:endParaRPr lang="en-US" dirty="0">
              <a:latin typeface="Aptos Black" panose="020B0004020202020204" pitchFamily="34" charset="0"/>
            </a:endParaRPr>
          </a:p>
          <a:p>
            <a:r>
              <a:rPr lang="en-US" dirty="0">
                <a:latin typeface="Aptos Black" panose="020B0004020202020204" pitchFamily="34" charset="0"/>
              </a:rPr>
              <a:t>Thông </a:t>
            </a:r>
            <a:r>
              <a:rPr lang="en-US" dirty="0" err="1">
                <a:latin typeface="Aptos Black" panose="020B0004020202020204" pitchFamily="34" charset="0"/>
              </a:rPr>
              <a:t>báo</a:t>
            </a:r>
            <a:r>
              <a:rPr lang="en-US" dirty="0">
                <a:latin typeface="Aptos Black" panose="020B0004020202020204" pitchFamily="34" charset="0"/>
              </a:rPr>
              <a:t> </a:t>
            </a:r>
            <a:r>
              <a:rPr lang="en-US" dirty="0" err="1">
                <a:latin typeface="Aptos Black" panose="020B0004020202020204" pitchFamily="34" charset="0"/>
              </a:rPr>
              <a:t>khi</a:t>
            </a:r>
            <a:r>
              <a:rPr lang="en-US" dirty="0">
                <a:latin typeface="Aptos Black" panose="020B0004020202020204" pitchFamily="34" charset="0"/>
              </a:rPr>
              <a:t> </a:t>
            </a:r>
            <a:r>
              <a:rPr lang="en-US" dirty="0" err="1">
                <a:latin typeface="Aptos Black" panose="020B0004020202020204" pitchFamily="34" charset="0"/>
              </a:rPr>
              <a:t>có</a:t>
            </a:r>
            <a:r>
              <a:rPr lang="en-US" dirty="0">
                <a:latin typeface="Aptos Black" panose="020B0004020202020204" pitchFamily="34" charset="0"/>
              </a:rPr>
              <a:t> 1 client </a:t>
            </a:r>
            <a:r>
              <a:rPr lang="en-US" dirty="0" err="1">
                <a:latin typeface="Aptos Black" panose="020B0004020202020204" pitchFamily="34" charset="0"/>
              </a:rPr>
              <a:t>kết</a:t>
            </a:r>
            <a:r>
              <a:rPr lang="en-US" dirty="0">
                <a:latin typeface="Aptos Black" panose="020B0004020202020204" pitchFamily="34" charset="0"/>
              </a:rPr>
              <a:t> </a:t>
            </a:r>
            <a:r>
              <a:rPr lang="en-US" dirty="0" err="1">
                <a:latin typeface="Aptos Black" panose="020B0004020202020204" pitchFamily="34" charset="0"/>
              </a:rPr>
              <a:t>nối</a:t>
            </a:r>
            <a:endParaRPr lang="en-US" dirty="0">
              <a:latin typeface="Aptos Black" panose="020B0004020202020204" pitchFamily="34" charset="0"/>
            </a:endParaRPr>
          </a:p>
          <a:p>
            <a:endParaRPr lang="en-US" dirty="0">
              <a:latin typeface="Aptos Black" panose="020B0004020202020204" pitchFamily="34" charset="0"/>
            </a:endParaRPr>
          </a:p>
          <a:p>
            <a:r>
              <a:rPr lang="en-US" dirty="0">
                <a:latin typeface="Aptos Black" panose="020B0004020202020204" pitchFamily="34" charset="0"/>
              </a:rPr>
              <a:t>Thông </a:t>
            </a:r>
            <a:r>
              <a:rPr lang="en-US" dirty="0" err="1">
                <a:latin typeface="Aptos Black" panose="020B0004020202020204" pitchFamily="34" charset="0"/>
              </a:rPr>
              <a:t>báo</a:t>
            </a:r>
            <a:r>
              <a:rPr lang="en-US" dirty="0">
                <a:latin typeface="Aptos Black" panose="020B0004020202020204" pitchFamily="34" charset="0"/>
              </a:rPr>
              <a:t> </a:t>
            </a:r>
            <a:r>
              <a:rPr lang="en-US" dirty="0" err="1">
                <a:latin typeface="Aptos Black" panose="020B0004020202020204" pitchFamily="34" charset="0"/>
              </a:rPr>
              <a:t>khi</a:t>
            </a:r>
            <a:r>
              <a:rPr lang="en-US" dirty="0">
                <a:latin typeface="Aptos Black" panose="020B0004020202020204" pitchFamily="34" charset="0"/>
              </a:rPr>
              <a:t> </a:t>
            </a:r>
            <a:r>
              <a:rPr lang="en-US" dirty="0" err="1">
                <a:latin typeface="Aptos Black" panose="020B0004020202020204" pitchFamily="34" charset="0"/>
              </a:rPr>
              <a:t>có</a:t>
            </a:r>
            <a:r>
              <a:rPr lang="en-US" dirty="0">
                <a:latin typeface="Aptos Black" panose="020B0004020202020204" pitchFamily="34" charset="0"/>
              </a:rPr>
              <a:t> client </a:t>
            </a:r>
            <a:r>
              <a:rPr lang="en-US" dirty="0" err="1">
                <a:latin typeface="Aptos Black" panose="020B0004020202020204" pitchFamily="34" charset="0"/>
              </a:rPr>
              <a:t>thoát</a:t>
            </a:r>
            <a:endParaRPr lang="en-US" dirty="0">
              <a:latin typeface="Aptos Black" panose="020B00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E029FB-4617-67CA-5275-D98673983F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20196" y="1864435"/>
            <a:ext cx="2562583" cy="447737"/>
          </a:xfrm>
          <a:prstGeom prst="rect">
            <a:avLst/>
          </a:prstGeom>
        </p:spPr>
      </p:pic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51D8721E-5328-09A6-6BEF-424115C6F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196" y="2611467"/>
            <a:ext cx="3371850" cy="542925"/>
          </a:xfrm>
          <a:prstGeom prst="rect">
            <a:avLst/>
          </a:prstGeom>
        </p:spPr>
      </p:pic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934529BE-1D5F-66EB-A45A-2BED74DF5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196" y="3429000"/>
            <a:ext cx="2781300" cy="828675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21CEEBA2-CF09-0AE5-A4A7-9B191A6B7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0196" y="4583387"/>
            <a:ext cx="27622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55C14-7A13-A3FF-C82A-76D24EAC2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6EDA-F780-6B6C-99A6-C77A5F26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3" y="251950"/>
            <a:ext cx="7796464" cy="582685"/>
          </a:xfrm>
        </p:spPr>
        <p:txBody>
          <a:bodyPr/>
          <a:lstStyle/>
          <a:p>
            <a:r>
              <a:rPr lang="en-US" dirty="0">
                <a:latin typeface="Aptos Black" panose="020B0004020202020204" pitchFamily="34" charset="0"/>
              </a:rPr>
              <a:t>DEMO </a:t>
            </a:r>
            <a:r>
              <a:rPr lang="en-US" dirty="0" err="1">
                <a:latin typeface="Aptos Black" panose="020B0004020202020204" pitchFamily="34" charset="0"/>
              </a:rPr>
              <a:t>chương</a:t>
            </a:r>
            <a:r>
              <a:rPr lang="en-US" dirty="0">
                <a:latin typeface="Aptos Black" panose="020B0004020202020204" pitchFamily="34" charset="0"/>
              </a:rPr>
              <a:t> </a:t>
            </a:r>
            <a:r>
              <a:rPr lang="en-US" dirty="0" err="1">
                <a:latin typeface="Aptos Black" panose="020B0004020202020204" pitchFamily="34" charset="0"/>
              </a:rPr>
              <a:t>trình</a:t>
            </a:r>
            <a:endParaRPr lang="en-US" dirty="0">
              <a:latin typeface="Aptos Black" panose="020B0004020202020204" pitchFamily="34" charset="0"/>
            </a:endParaRP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C33FBCE7-0827-219E-768B-C75AFED35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5973" y="1136387"/>
            <a:ext cx="5689691" cy="109222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ptos Black" panose="020B0004020202020204" pitchFamily="34" charset="0"/>
              </a:rPr>
              <a:t>- </a:t>
            </a:r>
            <a:r>
              <a:rPr lang="en-US" sz="2000" dirty="0" err="1">
                <a:latin typeface="Aptos Black" panose="020B0004020202020204" pitchFamily="34" charset="0"/>
              </a:rPr>
              <a:t>Đăng</a:t>
            </a:r>
            <a:r>
              <a:rPr lang="en-US" sz="2000" dirty="0">
                <a:latin typeface="Aptos Black" panose="020B0004020202020204" pitchFamily="34" charset="0"/>
              </a:rPr>
              <a:t> </a:t>
            </a:r>
            <a:r>
              <a:rPr lang="en-US" sz="2000" dirty="0" err="1">
                <a:latin typeface="Aptos Black" panose="020B0004020202020204" pitchFamily="34" charset="0"/>
              </a:rPr>
              <a:t>nhập</a:t>
            </a:r>
            <a:endParaRPr lang="vi-VN" sz="2000" dirty="0">
              <a:latin typeface="Aptos Black" panose="020B0004020202020204" pitchFamily="34" charset="0"/>
            </a:endParaRPr>
          </a:p>
          <a:p>
            <a:r>
              <a:rPr lang="en-US" sz="2000" dirty="0" err="1">
                <a:latin typeface="Aptos Black" panose="020B0004020202020204" pitchFamily="34" charset="0"/>
              </a:rPr>
              <a:t>Bắt</a:t>
            </a:r>
            <a:r>
              <a:rPr lang="en-US" sz="2000" dirty="0">
                <a:latin typeface="Aptos Black" panose="020B0004020202020204" pitchFamily="34" charset="0"/>
              </a:rPr>
              <a:t> </a:t>
            </a:r>
            <a:r>
              <a:rPr lang="en-US" sz="2000" dirty="0" err="1">
                <a:latin typeface="Aptos Black" panose="020B0004020202020204" pitchFamily="34" charset="0"/>
              </a:rPr>
              <a:t>đầu</a:t>
            </a:r>
            <a:r>
              <a:rPr lang="en-US" sz="2000" dirty="0">
                <a:latin typeface="Aptos Black" panose="020B0004020202020204" pitchFamily="34" charset="0"/>
              </a:rPr>
              <a:t> </a:t>
            </a:r>
            <a:r>
              <a:rPr lang="en-US" sz="2000" dirty="0" err="1">
                <a:latin typeface="Aptos Black" panose="020B0004020202020204" pitchFamily="34" charset="0"/>
              </a:rPr>
              <a:t>chạy</a:t>
            </a:r>
            <a:r>
              <a:rPr lang="en-US" sz="2000" dirty="0">
                <a:latin typeface="Aptos Black" panose="020B0004020202020204" pitchFamily="34" charset="0"/>
              </a:rPr>
              <a:t> </a:t>
            </a:r>
            <a:r>
              <a:rPr lang="en-US" sz="2000" dirty="0" err="1">
                <a:latin typeface="Aptos Black" panose="020B0004020202020204" pitchFamily="34" charset="0"/>
              </a:rPr>
              <a:t>ứng</a:t>
            </a:r>
            <a:r>
              <a:rPr lang="en-US" sz="2000" dirty="0">
                <a:latin typeface="Aptos Black" panose="020B0004020202020204" pitchFamily="34" charset="0"/>
              </a:rPr>
              <a:t> </a:t>
            </a:r>
            <a:r>
              <a:rPr lang="en-US" sz="2000" dirty="0" err="1">
                <a:latin typeface="Aptos Black" panose="020B0004020202020204" pitchFamily="34" charset="0"/>
              </a:rPr>
              <a:t>dụng</a:t>
            </a:r>
            <a:r>
              <a:rPr lang="en-US" sz="2000" dirty="0">
                <a:latin typeface="Aptos Black" panose="020B0004020202020204" pitchFamily="34" charset="0"/>
              </a:rPr>
              <a:t> </a:t>
            </a:r>
            <a:r>
              <a:rPr lang="en-US" sz="2000" dirty="0">
                <a:latin typeface="Aptos Black" panose="020B00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000" dirty="0" err="1">
                <a:latin typeface="Aptos Black" panose="020B0004020202020204" pitchFamily="34" charset="0"/>
                <a:sym typeface="Wingdings" panose="05000000000000000000" pitchFamily="2" charset="2"/>
              </a:rPr>
              <a:t>mở</a:t>
            </a:r>
            <a:r>
              <a:rPr lang="en-US" sz="2000" dirty="0">
                <a:latin typeface="Aptos Black" panose="020B0004020202020204" pitchFamily="34" charset="0"/>
                <a:sym typeface="Wingdings" panose="05000000000000000000" pitchFamily="2" charset="2"/>
              </a:rPr>
              <a:t> form </a:t>
            </a:r>
            <a:r>
              <a:rPr lang="en-US" sz="2000" dirty="0" err="1">
                <a:latin typeface="Aptos Black" panose="020B0004020202020204" pitchFamily="34" charset="0"/>
                <a:sym typeface="Wingdings" panose="05000000000000000000" pitchFamily="2" charset="2"/>
              </a:rPr>
              <a:t>đăng</a:t>
            </a:r>
            <a:r>
              <a:rPr lang="en-US" sz="2000" dirty="0">
                <a:latin typeface="Aptos Black" panose="020B00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Aptos Black" panose="020B0004020202020204" pitchFamily="34" charset="0"/>
                <a:sym typeface="Wingdings" panose="05000000000000000000" pitchFamily="2" charset="2"/>
              </a:rPr>
              <a:t>nhập</a:t>
            </a:r>
            <a:endParaRPr lang="en-US" sz="2000" dirty="0">
              <a:latin typeface="Aptos Black" panose="020B0004020202020204" pitchFamily="34" charset="0"/>
            </a:endParaRPr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562BB769-A812-3958-BF0F-77E37A0585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279394" y="2436388"/>
            <a:ext cx="3880358" cy="294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39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C1AD3-203A-637B-F3AB-232710CAD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ECAD-75DA-B7A6-29D5-2F23D73E5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3" y="251950"/>
            <a:ext cx="7796464" cy="582685"/>
          </a:xfrm>
        </p:spPr>
        <p:txBody>
          <a:bodyPr/>
          <a:lstStyle/>
          <a:p>
            <a:r>
              <a:rPr lang="en-US" dirty="0">
                <a:latin typeface="Aptos Black" panose="020B0004020202020204" pitchFamily="34" charset="0"/>
              </a:rPr>
              <a:t>DEMO </a:t>
            </a:r>
            <a:r>
              <a:rPr lang="en-US" dirty="0" err="1">
                <a:latin typeface="Aptos Black" panose="020B0004020202020204" pitchFamily="34" charset="0"/>
              </a:rPr>
              <a:t>chương</a:t>
            </a:r>
            <a:r>
              <a:rPr lang="en-US" dirty="0">
                <a:latin typeface="Aptos Black" panose="020B0004020202020204" pitchFamily="34" charset="0"/>
              </a:rPr>
              <a:t> </a:t>
            </a:r>
            <a:r>
              <a:rPr lang="en-US" dirty="0" err="1">
                <a:latin typeface="Aptos Black" panose="020B0004020202020204" pitchFamily="34" charset="0"/>
              </a:rPr>
              <a:t>trình</a:t>
            </a:r>
            <a:endParaRPr lang="en-US" dirty="0">
              <a:latin typeface="Aptos Black" panose="020B0004020202020204" pitchFamily="34" charset="0"/>
            </a:endParaRP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E08440CA-8051-AEC1-5E86-A2E239F0C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5973" y="1344169"/>
            <a:ext cx="7875107" cy="582685"/>
          </a:xfrm>
        </p:spPr>
        <p:txBody>
          <a:bodyPr>
            <a:normAutofit lnSpcReduction="10000"/>
          </a:bodyPr>
          <a:lstStyle/>
          <a:p>
            <a:r>
              <a:rPr lang="vi-VN" sz="2000" dirty="0">
                <a:latin typeface="Aptos Black" panose="020B0004020202020204" pitchFamily="34" charset="0"/>
              </a:rPr>
              <a:t>Đăng nhập bằng tài khoản và mật khẩu đúng </a:t>
            </a:r>
            <a:r>
              <a:rPr lang="en-US" sz="2000" dirty="0">
                <a:latin typeface="Aptos Black" panose="020B0004020202020204" pitchFamily="34" charset="0"/>
                <a:sym typeface="Wingdings" panose="05000000000000000000" pitchFamily="2" charset="2"/>
              </a:rPr>
              <a:t></a:t>
            </a:r>
            <a:r>
              <a:rPr lang="vi-VN" sz="2000" dirty="0">
                <a:latin typeface="Aptos Black" panose="020B0004020202020204" pitchFamily="34" charset="0"/>
              </a:rPr>
              <a:t>click nút “Đăng nhập” </a:t>
            </a:r>
            <a:r>
              <a:rPr lang="en-US" sz="2000" dirty="0">
                <a:latin typeface="Aptos Black" panose="020B0004020202020204" pitchFamily="34" charset="0"/>
                <a:sym typeface="Wingdings" panose="05000000000000000000" pitchFamily="2" charset="2"/>
              </a:rPr>
              <a:t></a:t>
            </a:r>
            <a:r>
              <a:rPr lang="vi-VN" sz="2000" dirty="0">
                <a:latin typeface="Aptos Black" panose="020B0004020202020204" pitchFamily="34" charset="0"/>
              </a:rPr>
              <a:t> mở form chat và thông báo người dùng đã đăng nhập</a:t>
            </a:r>
            <a:endParaRPr lang="en-US" sz="2000" dirty="0">
              <a:latin typeface="Aptos Black" panose="020B0004020202020204" pitchFamily="34" charset="0"/>
            </a:endParaRPr>
          </a:p>
        </p:txBody>
      </p:sp>
      <p:pic>
        <p:nvPicPr>
          <p:cNvPr id="3" name="Picture 2" descr="A screenshot of a chat&#10;&#10;Description automatically generated">
            <a:extLst>
              <a:ext uri="{FF2B5EF4-FFF2-40B4-BE49-F238E27FC236}">
                <a16:creationId xmlns:a16="http://schemas.microsoft.com/office/drawing/2014/main" id="{2E27A236-E6C2-C6F3-6602-C65181078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464" y="2244089"/>
            <a:ext cx="6441029" cy="384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22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EC08B-41C1-D723-1C00-DC0B461E7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0F2B-E634-9DA7-890C-03D901B55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3" y="251950"/>
            <a:ext cx="7796464" cy="582685"/>
          </a:xfrm>
        </p:spPr>
        <p:txBody>
          <a:bodyPr/>
          <a:lstStyle/>
          <a:p>
            <a:r>
              <a:rPr lang="en-US" dirty="0">
                <a:latin typeface="Aptos Black" panose="020B0004020202020204" pitchFamily="34" charset="0"/>
              </a:rPr>
              <a:t>DEMO </a:t>
            </a:r>
            <a:r>
              <a:rPr lang="en-US" dirty="0" err="1">
                <a:latin typeface="Aptos Black" panose="020B0004020202020204" pitchFamily="34" charset="0"/>
              </a:rPr>
              <a:t>chương</a:t>
            </a:r>
            <a:r>
              <a:rPr lang="en-US" dirty="0">
                <a:latin typeface="Aptos Black" panose="020B0004020202020204" pitchFamily="34" charset="0"/>
              </a:rPr>
              <a:t> </a:t>
            </a:r>
            <a:r>
              <a:rPr lang="en-US" dirty="0" err="1">
                <a:latin typeface="Aptos Black" panose="020B0004020202020204" pitchFamily="34" charset="0"/>
              </a:rPr>
              <a:t>trình</a:t>
            </a:r>
            <a:endParaRPr lang="en-US" dirty="0">
              <a:latin typeface="Aptos Black" panose="020B0004020202020204" pitchFamily="34" charset="0"/>
            </a:endParaRP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D682E3A2-E8D8-C05C-FA59-14CE19D30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5973" y="933955"/>
            <a:ext cx="5917532" cy="820430"/>
          </a:xfrm>
        </p:spPr>
        <p:txBody>
          <a:bodyPr>
            <a:normAutofit/>
          </a:bodyPr>
          <a:lstStyle/>
          <a:p>
            <a:r>
              <a:rPr lang="vi-VN" sz="2000" dirty="0">
                <a:latin typeface="Aptos Black" panose="020B0004020202020204" pitchFamily="34" charset="0"/>
              </a:rPr>
              <a:t>Đăng nhập với tài khoản đang đăng nhập</a:t>
            </a:r>
          </a:p>
        </p:txBody>
      </p:sp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0007E8E4-649A-30A0-F7A5-E59A8DC27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955" y="2028329"/>
            <a:ext cx="4038600" cy="1323975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017960A5-0652-F943-C49E-D50090ED1E3F}"/>
              </a:ext>
            </a:extLst>
          </p:cNvPr>
          <p:cNvSpPr txBox="1">
            <a:spLocks/>
          </p:cNvSpPr>
          <p:nvPr/>
        </p:nvSpPr>
        <p:spPr>
          <a:xfrm>
            <a:off x="765972" y="3442574"/>
            <a:ext cx="6485220" cy="820430"/>
          </a:xfrm>
          <a:prstGeom prst="rect">
            <a:avLst/>
          </a:prstGeom>
        </p:spPr>
        <p:txBody>
          <a:bodyPr vert="horz" lIns="91440" tIns="0" rIns="91440" bIns="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 sz="2000" dirty="0">
              <a:latin typeface="Aptos Black" panose="020B0004020202020204" pitchFamily="34" charset="0"/>
            </a:endParaRPr>
          </a:p>
          <a:p>
            <a:r>
              <a:rPr lang="vi-VN" sz="2000" dirty="0">
                <a:latin typeface="Aptos Black" panose="020B0004020202020204" pitchFamily="34" charset="0"/>
              </a:rPr>
              <a:t>Đăng nhập với tài khoản sai, mật khẩu sai hoặc chưa đăng ký</a:t>
            </a:r>
          </a:p>
        </p:txBody>
      </p:sp>
      <p:pic>
        <p:nvPicPr>
          <p:cNvPr id="6" name="Picture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115699AB-CD84-7717-70CA-455FABF13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955" y="4536948"/>
            <a:ext cx="40195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90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3F4F2-F7AB-FDFC-AF02-836A7ED63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F534-FC18-DBD7-07D9-310EFA8FF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3" y="251950"/>
            <a:ext cx="7796464" cy="582685"/>
          </a:xfrm>
        </p:spPr>
        <p:txBody>
          <a:bodyPr/>
          <a:lstStyle/>
          <a:p>
            <a:r>
              <a:rPr lang="en-US" dirty="0">
                <a:latin typeface="Aptos Black" panose="020B0004020202020204" pitchFamily="34" charset="0"/>
              </a:rPr>
              <a:t>DEMO </a:t>
            </a:r>
            <a:r>
              <a:rPr lang="en-US" dirty="0" err="1">
                <a:latin typeface="Aptos Black" panose="020B0004020202020204" pitchFamily="34" charset="0"/>
              </a:rPr>
              <a:t>chương</a:t>
            </a:r>
            <a:r>
              <a:rPr lang="en-US" dirty="0">
                <a:latin typeface="Aptos Black" panose="020B0004020202020204" pitchFamily="34" charset="0"/>
              </a:rPr>
              <a:t> </a:t>
            </a:r>
            <a:r>
              <a:rPr lang="en-US" dirty="0" err="1">
                <a:latin typeface="Aptos Black" panose="020B0004020202020204" pitchFamily="34" charset="0"/>
              </a:rPr>
              <a:t>trình</a:t>
            </a:r>
            <a:endParaRPr lang="en-US" dirty="0">
              <a:latin typeface="Aptos Black" panose="020B0004020202020204" pitchFamily="34" charset="0"/>
            </a:endParaRP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2371D8DC-E74F-B322-F3E8-0FAB4B303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5973" y="933955"/>
            <a:ext cx="6777827" cy="820430"/>
          </a:xfrm>
        </p:spPr>
        <p:txBody>
          <a:bodyPr>
            <a:normAutofit/>
          </a:bodyPr>
          <a:lstStyle/>
          <a:p>
            <a:endParaRPr lang="vi-VN" sz="2000" dirty="0">
              <a:latin typeface="Aptos Black" panose="020B0004020202020204" pitchFamily="34" charset="0"/>
            </a:endParaRPr>
          </a:p>
          <a:p>
            <a:r>
              <a:rPr lang="vi-VN" sz="2000" dirty="0">
                <a:latin typeface="Aptos Black" panose="020B0004020202020204" pitchFamily="34" charset="0"/>
              </a:rPr>
              <a:t>Đăng nhập với tài khoản hoặc mật khẩu để trống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306438F-902A-DB39-B2E9-9961877D8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192" y="2520505"/>
            <a:ext cx="40100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10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702A0-FC04-C79A-51A5-00EF216C6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9CA-806C-5019-E134-5CF5B0EA4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3" y="251950"/>
            <a:ext cx="7796464" cy="582685"/>
          </a:xfrm>
        </p:spPr>
        <p:txBody>
          <a:bodyPr/>
          <a:lstStyle/>
          <a:p>
            <a:r>
              <a:rPr lang="en-US" dirty="0">
                <a:latin typeface="Aptos Black" panose="020B0004020202020204" pitchFamily="34" charset="0"/>
              </a:rPr>
              <a:t>DEMO </a:t>
            </a:r>
            <a:r>
              <a:rPr lang="en-US" dirty="0" err="1">
                <a:latin typeface="Aptos Black" panose="020B0004020202020204" pitchFamily="34" charset="0"/>
              </a:rPr>
              <a:t>chương</a:t>
            </a:r>
            <a:r>
              <a:rPr lang="en-US" dirty="0">
                <a:latin typeface="Aptos Black" panose="020B0004020202020204" pitchFamily="34" charset="0"/>
              </a:rPr>
              <a:t> </a:t>
            </a:r>
            <a:r>
              <a:rPr lang="en-US" dirty="0" err="1">
                <a:latin typeface="Aptos Black" panose="020B0004020202020204" pitchFamily="34" charset="0"/>
              </a:rPr>
              <a:t>trình</a:t>
            </a:r>
            <a:endParaRPr lang="en-US" dirty="0">
              <a:latin typeface="Aptos Black" panose="020B0004020202020204" pitchFamily="34" charset="0"/>
            </a:endParaRP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1E8EC9BA-28A8-CA68-39C7-7B7E3FCFB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5973" y="1024128"/>
            <a:ext cx="8076275" cy="95885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ptos Black" panose="020B0004020202020204" pitchFamily="34" charset="0"/>
              </a:rPr>
              <a:t>- </a:t>
            </a:r>
            <a:r>
              <a:rPr lang="en-US" sz="2000" dirty="0" err="1">
                <a:latin typeface="Aptos Black" panose="020B0004020202020204" pitchFamily="34" charset="0"/>
              </a:rPr>
              <a:t>Đăng</a:t>
            </a:r>
            <a:r>
              <a:rPr lang="en-US" sz="2000" dirty="0">
                <a:latin typeface="Aptos Black" panose="020B0004020202020204" pitchFamily="34" charset="0"/>
              </a:rPr>
              <a:t> </a:t>
            </a:r>
            <a:r>
              <a:rPr lang="en-US" sz="2000" dirty="0" err="1">
                <a:latin typeface="Aptos Black" panose="020B0004020202020204" pitchFamily="34" charset="0"/>
              </a:rPr>
              <a:t>ký</a:t>
            </a:r>
            <a:endParaRPr lang="en-US" sz="2000" dirty="0">
              <a:latin typeface="Aptos Black" panose="020B0004020202020204" pitchFamily="34" charset="0"/>
            </a:endParaRPr>
          </a:p>
          <a:p>
            <a:r>
              <a:rPr lang="vi-VN" sz="2000" dirty="0">
                <a:latin typeface="Aptos Black" panose="020B0004020202020204" pitchFamily="34" charset="0"/>
              </a:rPr>
              <a:t>Click chuột vào nút đăng ký </a:t>
            </a:r>
            <a:r>
              <a:rPr lang="en-US" sz="2000" dirty="0">
                <a:latin typeface="Aptos Black" panose="020B0004020202020204" pitchFamily="34" charset="0"/>
                <a:sym typeface="Wingdings" panose="05000000000000000000" pitchFamily="2" charset="2"/>
              </a:rPr>
              <a:t></a:t>
            </a:r>
            <a:r>
              <a:rPr lang="vi-VN" sz="2000" dirty="0">
                <a:latin typeface="Aptos Black" panose="020B0004020202020204" pitchFamily="34" charset="0"/>
              </a:rPr>
              <a:t>mở form đăng ký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A1CFE81-3A41-CDBC-F0BC-00A12C76E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067" y="2070735"/>
            <a:ext cx="37242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19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1663B-3413-E7F6-F625-89D41A583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40A3-5A3B-C5F3-641A-86EBFBDE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3" y="251950"/>
            <a:ext cx="7796464" cy="582685"/>
          </a:xfrm>
        </p:spPr>
        <p:txBody>
          <a:bodyPr/>
          <a:lstStyle/>
          <a:p>
            <a:r>
              <a:rPr lang="en-US" dirty="0">
                <a:latin typeface="Aptos Black" panose="020B0004020202020204" pitchFamily="34" charset="0"/>
              </a:rPr>
              <a:t>DEMO </a:t>
            </a:r>
            <a:r>
              <a:rPr lang="en-US" dirty="0" err="1">
                <a:latin typeface="Aptos Black" panose="020B0004020202020204" pitchFamily="34" charset="0"/>
              </a:rPr>
              <a:t>chương</a:t>
            </a:r>
            <a:r>
              <a:rPr lang="en-US" dirty="0">
                <a:latin typeface="Aptos Black" panose="020B0004020202020204" pitchFamily="34" charset="0"/>
              </a:rPr>
              <a:t> </a:t>
            </a:r>
            <a:r>
              <a:rPr lang="en-US" dirty="0" err="1">
                <a:latin typeface="Aptos Black" panose="020B0004020202020204" pitchFamily="34" charset="0"/>
              </a:rPr>
              <a:t>trình</a:t>
            </a:r>
            <a:endParaRPr lang="en-US" dirty="0">
              <a:latin typeface="Aptos Black" panose="020B0004020202020204" pitchFamily="34" charset="0"/>
            </a:endParaRP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F178DBF4-8954-93D2-62DF-3EEF869DB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2103" y="1400299"/>
            <a:ext cx="8129017" cy="582685"/>
          </a:xfrm>
        </p:spPr>
        <p:txBody>
          <a:bodyPr>
            <a:normAutofit lnSpcReduction="10000"/>
          </a:bodyPr>
          <a:lstStyle/>
          <a:p>
            <a:r>
              <a:rPr lang="vi-VN" sz="2000" dirty="0">
                <a:latin typeface="Aptos Black" panose="020B0004020202020204" pitchFamily="34" charset="0"/>
              </a:rPr>
              <a:t>Nhập đầy đủ tên tài khoản và mật khẩu </a:t>
            </a:r>
            <a:r>
              <a:rPr lang="en-US" sz="2000" dirty="0">
                <a:latin typeface="Aptos Black" panose="020B0004020202020204" pitchFamily="34" charset="0"/>
                <a:sym typeface="Wingdings" panose="05000000000000000000" pitchFamily="2" charset="2"/>
              </a:rPr>
              <a:t></a:t>
            </a:r>
            <a:r>
              <a:rPr lang="vi-VN" sz="2000" dirty="0">
                <a:latin typeface="Aptos Black" panose="020B0004020202020204" pitchFamily="34" charset="0"/>
              </a:rPr>
              <a:t> click nút “đăng ký”</a:t>
            </a:r>
            <a:r>
              <a:rPr lang="en-US" sz="2000" dirty="0">
                <a:latin typeface="Aptos Black" panose="020B0004020202020204" pitchFamily="34" charset="0"/>
              </a:rPr>
              <a:t> </a:t>
            </a:r>
            <a:r>
              <a:rPr lang="en-US" sz="2000" dirty="0">
                <a:latin typeface="Aptos Black" panose="020B0004020202020204" pitchFamily="34" charset="0"/>
                <a:sym typeface="Wingdings" panose="05000000000000000000" pitchFamily="2" charset="2"/>
              </a:rPr>
              <a:t> </a:t>
            </a:r>
            <a:r>
              <a:rPr lang="vi-VN" sz="2000" dirty="0">
                <a:latin typeface="Aptos Black" panose="020B0004020202020204" pitchFamily="34" charset="0"/>
              </a:rPr>
              <a:t>thông báo thành công và trở về form đăng nhập</a:t>
            </a:r>
          </a:p>
        </p:txBody>
      </p:sp>
      <p:pic>
        <p:nvPicPr>
          <p:cNvPr id="4" name="Picture 3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3BB29B80-AF67-46F5-970F-3AD4ECA16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192" y="2752725"/>
            <a:ext cx="40100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14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33806-A23A-3CCB-7F76-5AD138C49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F157-6C58-9519-5420-8CC12E721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3" y="251950"/>
            <a:ext cx="7796464" cy="582685"/>
          </a:xfrm>
        </p:spPr>
        <p:txBody>
          <a:bodyPr/>
          <a:lstStyle/>
          <a:p>
            <a:r>
              <a:rPr lang="en-US" dirty="0">
                <a:latin typeface="Aptos Black" panose="020B0004020202020204" pitchFamily="34" charset="0"/>
              </a:rPr>
              <a:t>DEMO </a:t>
            </a:r>
            <a:r>
              <a:rPr lang="en-US" dirty="0" err="1">
                <a:latin typeface="Aptos Black" panose="020B0004020202020204" pitchFamily="34" charset="0"/>
              </a:rPr>
              <a:t>chương</a:t>
            </a:r>
            <a:r>
              <a:rPr lang="en-US" dirty="0">
                <a:latin typeface="Aptos Black" panose="020B0004020202020204" pitchFamily="34" charset="0"/>
              </a:rPr>
              <a:t> </a:t>
            </a:r>
            <a:r>
              <a:rPr lang="en-US" dirty="0" err="1">
                <a:latin typeface="Aptos Black" panose="020B0004020202020204" pitchFamily="34" charset="0"/>
              </a:rPr>
              <a:t>trình</a:t>
            </a:r>
            <a:endParaRPr lang="en-US" dirty="0">
              <a:latin typeface="Aptos Black" panose="020B0004020202020204" pitchFamily="34" charset="0"/>
            </a:endParaRP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B9907158-BAAE-C1C3-D0C3-CF58DAC42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2103" y="3371727"/>
            <a:ext cx="8129017" cy="582685"/>
          </a:xfrm>
        </p:spPr>
        <p:txBody>
          <a:bodyPr>
            <a:normAutofit lnSpcReduction="10000"/>
          </a:bodyPr>
          <a:lstStyle/>
          <a:p>
            <a:r>
              <a:rPr lang="vi-VN" sz="2000" dirty="0">
                <a:latin typeface="Aptos Black" panose="020B0004020202020204" pitchFamily="34" charset="0"/>
              </a:rPr>
              <a:t>Đăng ký với tên tài khoản hoặc mật khẩu bỏ trống hoặc cả 2 đều bỏ trống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9938AC5-48F3-9819-3BE9-BC090EDEC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311" y="1765935"/>
            <a:ext cx="4038600" cy="1314450"/>
          </a:xfrm>
          <a:prstGeom prst="rect">
            <a:avLst/>
          </a:prstGeom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7C82C007-41F4-E2C9-EA86-6F29FCE110CD}"/>
              </a:ext>
            </a:extLst>
          </p:cNvPr>
          <p:cNvSpPr txBox="1">
            <a:spLocks/>
          </p:cNvSpPr>
          <p:nvPr/>
        </p:nvSpPr>
        <p:spPr>
          <a:xfrm>
            <a:off x="846389" y="1183250"/>
            <a:ext cx="8129017" cy="582685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000">
                <a:latin typeface="Aptos Black" panose="020B0004020202020204" pitchFamily="34" charset="0"/>
              </a:rPr>
              <a:t>Đăng ký với tên tài khoản đã đăng ký</a:t>
            </a:r>
            <a:endParaRPr lang="vi-VN" sz="2000" dirty="0">
              <a:latin typeface="Aptos Black" panose="020B0004020202020204" pitchFamily="34" charset="0"/>
            </a:endParaRPr>
          </a:p>
        </p:txBody>
      </p:sp>
      <p:pic>
        <p:nvPicPr>
          <p:cNvPr id="10" name="Picture 9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72071EFB-26AD-FAED-659B-AB4077E08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023" y="4303027"/>
            <a:ext cx="40671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9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199"/>
            <a:ext cx="6583680" cy="688579"/>
          </a:xfrm>
        </p:spPr>
        <p:txBody>
          <a:bodyPr/>
          <a:lstStyle/>
          <a:p>
            <a:r>
              <a:rPr lang="en-US" dirty="0" err="1">
                <a:latin typeface="Aptos Black" panose="020F0502020204030204" pitchFamily="34" charset="0"/>
                <a:cs typeface="Aharoni" panose="020F0502020204030204" pitchFamily="2" charset="-79"/>
              </a:rPr>
              <a:t>Bảng</a:t>
            </a:r>
            <a:r>
              <a:rPr lang="en-US" dirty="0">
                <a:latin typeface="Aptos Black" panose="020F0502020204030204" pitchFamily="34" charset="0"/>
                <a:cs typeface="Aharoni" panose="020F0502020204030204" pitchFamily="2" charset="-79"/>
              </a:rPr>
              <a:t> </a:t>
            </a:r>
            <a:r>
              <a:rPr lang="en-US" dirty="0" err="1">
                <a:latin typeface="Aptos Black" panose="020F0502020204030204" pitchFamily="34" charset="0"/>
                <a:cs typeface="Aharoni" panose="020F0502020204030204" pitchFamily="2" charset="-79"/>
              </a:rPr>
              <a:t>phân</a:t>
            </a:r>
            <a:r>
              <a:rPr lang="en-US" dirty="0">
                <a:latin typeface="Aptos Black" panose="020F0502020204030204" pitchFamily="34" charset="0"/>
                <a:cs typeface="Aharoni" panose="020F0502020204030204" pitchFamily="2" charset="-79"/>
              </a:rPr>
              <a:t> </a:t>
            </a:r>
            <a:r>
              <a:rPr lang="en-US" dirty="0" err="1">
                <a:latin typeface="Aptos Black" panose="020F0502020204030204" pitchFamily="34" charset="0"/>
                <a:cs typeface="Aharoni" panose="020F0502020204030204" pitchFamily="2" charset="-79"/>
              </a:rPr>
              <a:t>công</a:t>
            </a:r>
            <a:endParaRPr lang="en-US" dirty="0">
              <a:latin typeface="Aptos Black" panose="020F0502020204030204" pitchFamily="34" charset="0"/>
              <a:cs typeface="Aharoni" panose="020F0502020204030204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611481"/>
            <a:ext cx="7303325" cy="3207344"/>
          </a:xfrm>
        </p:spPr>
        <p:txBody>
          <a:bodyPr>
            <a:normAutofit/>
          </a:bodyPr>
          <a:lstStyle/>
          <a:p>
            <a:r>
              <a:rPr lang="en-US" dirty="0" err="1"/>
              <a:t>Tên</a:t>
            </a:r>
            <a:r>
              <a:rPr lang="en-US" dirty="0"/>
              <a:t>                                       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  <a:p>
            <a:r>
              <a:rPr lang="en-US" dirty="0"/>
              <a:t>Vũ Đức Thịnh                      </a:t>
            </a:r>
            <a:r>
              <a:rPr lang="en-US" dirty="0" err="1"/>
              <a:t>Thiết</a:t>
            </a:r>
            <a:r>
              <a:rPr lang="en-US" dirty="0"/>
              <a:t> 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  <a:p>
            <a:r>
              <a:rPr lang="en-US" dirty="0"/>
              <a:t>Vũ Đức Thịnh                     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  <a:p>
            <a:r>
              <a:rPr lang="en-US" dirty="0"/>
              <a:t>Vũ Đức Thịnh                     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/>
              <a:t>Vũ Đức Thịnh                      </a:t>
            </a:r>
            <a:r>
              <a:rPr lang="en-US" dirty="0" err="1"/>
              <a:t>Làm</a:t>
            </a:r>
            <a:r>
              <a:rPr lang="en-US" dirty="0"/>
              <a:t> word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powerpoint</a:t>
            </a:r>
            <a:endParaRPr lang="en-US" dirty="0"/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B92DE-58AD-2F2F-2C21-F83560E11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41B8-69E2-E688-5EE9-F5970548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3" y="251950"/>
            <a:ext cx="7796464" cy="582685"/>
          </a:xfrm>
        </p:spPr>
        <p:txBody>
          <a:bodyPr/>
          <a:lstStyle/>
          <a:p>
            <a:r>
              <a:rPr lang="en-US" dirty="0">
                <a:latin typeface="Aptos Black" panose="020B0004020202020204" pitchFamily="34" charset="0"/>
              </a:rPr>
              <a:t>DEMO </a:t>
            </a:r>
            <a:r>
              <a:rPr lang="en-US" dirty="0" err="1">
                <a:latin typeface="Aptos Black" panose="020B0004020202020204" pitchFamily="34" charset="0"/>
              </a:rPr>
              <a:t>chương</a:t>
            </a:r>
            <a:r>
              <a:rPr lang="en-US" dirty="0">
                <a:latin typeface="Aptos Black" panose="020B0004020202020204" pitchFamily="34" charset="0"/>
              </a:rPr>
              <a:t> </a:t>
            </a:r>
            <a:r>
              <a:rPr lang="en-US" dirty="0" err="1">
                <a:latin typeface="Aptos Black" panose="020B0004020202020204" pitchFamily="34" charset="0"/>
              </a:rPr>
              <a:t>trình</a:t>
            </a:r>
            <a:endParaRPr lang="en-US" dirty="0">
              <a:latin typeface="Aptos Black" panose="020B0004020202020204" pitchFamily="34" charset="0"/>
            </a:endParaRP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6E614F9-75AE-69E7-C3C5-3D042FC93252}"/>
              </a:ext>
            </a:extLst>
          </p:cNvPr>
          <p:cNvSpPr txBox="1">
            <a:spLocks/>
          </p:cNvSpPr>
          <p:nvPr/>
        </p:nvSpPr>
        <p:spPr>
          <a:xfrm>
            <a:off x="846389" y="1088136"/>
            <a:ext cx="8129017" cy="987552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sz="2000" dirty="0" err="1">
                <a:latin typeface="Aptos Black" panose="020B0004020202020204" pitchFamily="34" charset="0"/>
              </a:rPr>
              <a:t>Nhận</a:t>
            </a:r>
            <a:r>
              <a:rPr lang="en-US" sz="2000" dirty="0">
                <a:latin typeface="Aptos Black" panose="020B0004020202020204" pitchFamily="34" charset="0"/>
              </a:rPr>
              <a:t> </a:t>
            </a:r>
            <a:r>
              <a:rPr lang="en-US" sz="2000" dirty="0" err="1">
                <a:latin typeface="Aptos Black" panose="020B0004020202020204" pitchFamily="34" charset="0"/>
              </a:rPr>
              <a:t>và</a:t>
            </a:r>
            <a:r>
              <a:rPr lang="en-US" sz="2000" dirty="0">
                <a:latin typeface="Aptos Black" panose="020B0004020202020204" pitchFamily="34" charset="0"/>
              </a:rPr>
              <a:t> </a:t>
            </a:r>
            <a:r>
              <a:rPr lang="en-US" sz="2000" dirty="0" err="1">
                <a:latin typeface="Aptos Black" panose="020B0004020202020204" pitchFamily="34" charset="0"/>
              </a:rPr>
              <a:t>gửi</a:t>
            </a:r>
            <a:r>
              <a:rPr lang="en-US" sz="2000" dirty="0">
                <a:latin typeface="Aptos Black" panose="020B0004020202020204" pitchFamily="34" charset="0"/>
              </a:rPr>
              <a:t> tin </a:t>
            </a:r>
            <a:r>
              <a:rPr lang="en-US" sz="2000" dirty="0" err="1">
                <a:latin typeface="Aptos Black" panose="020B0004020202020204" pitchFamily="34" charset="0"/>
              </a:rPr>
              <a:t>nhắn</a:t>
            </a:r>
            <a:endParaRPr lang="en-US" sz="2000" dirty="0">
              <a:latin typeface="Aptos Black" panose="020B0004020202020204" pitchFamily="34" charset="0"/>
            </a:endParaRPr>
          </a:p>
          <a:p>
            <a:r>
              <a:rPr lang="vi-VN" sz="2000" dirty="0">
                <a:latin typeface="Aptos Black" panose="020B0004020202020204" pitchFamily="34" charset="0"/>
              </a:rPr>
              <a:t>Khi có người dùng đăng nhập, hệ thống sẽ gửi thông báo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C75E134-5E26-DD0E-9492-FE426D3AC5C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444183" y="2236838"/>
            <a:ext cx="6440043" cy="382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02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D5927-70F1-98D6-488A-35E820B86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B9AD-2A52-4574-F52D-ECAC3B59B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3" y="251950"/>
            <a:ext cx="7796464" cy="582685"/>
          </a:xfrm>
        </p:spPr>
        <p:txBody>
          <a:bodyPr/>
          <a:lstStyle/>
          <a:p>
            <a:r>
              <a:rPr lang="en-US" dirty="0">
                <a:latin typeface="Aptos Black" panose="020B0004020202020204" pitchFamily="34" charset="0"/>
              </a:rPr>
              <a:t>DEMO </a:t>
            </a:r>
            <a:r>
              <a:rPr lang="en-US" dirty="0" err="1">
                <a:latin typeface="Aptos Black" panose="020B0004020202020204" pitchFamily="34" charset="0"/>
              </a:rPr>
              <a:t>chương</a:t>
            </a:r>
            <a:r>
              <a:rPr lang="en-US" dirty="0">
                <a:latin typeface="Aptos Black" panose="020B0004020202020204" pitchFamily="34" charset="0"/>
              </a:rPr>
              <a:t> </a:t>
            </a:r>
            <a:r>
              <a:rPr lang="en-US" dirty="0" err="1">
                <a:latin typeface="Aptos Black" panose="020B0004020202020204" pitchFamily="34" charset="0"/>
              </a:rPr>
              <a:t>trình</a:t>
            </a:r>
            <a:endParaRPr lang="en-US" dirty="0">
              <a:latin typeface="Aptos Black" panose="020B0004020202020204" pitchFamily="34" charset="0"/>
            </a:endParaRP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DA7882B-B534-09F9-EB2A-40914FE95737}"/>
              </a:ext>
            </a:extLst>
          </p:cNvPr>
          <p:cNvSpPr txBox="1">
            <a:spLocks/>
          </p:cNvSpPr>
          <p:nvPr/>
        </p:nvSpPr>
        <p:spPr>
          <a:xfrm>
            <a:off x="846389" y="1088136"/>
            <a:ext cx="8129017" cy="987552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000" dirty="0">
                <a:latin typeface="Aptos Black" panose="020B0004020202020204" pitchFamily="34" charset="0"/>
              </a:rPr>
              <a:t>Khi người dùng chọn “Mọi người” trong ComboBox và nhập thông điệp </a:t>
            </a:r>
            <a:r>
              <a:rPr lang="en-US" sz="2000" dirty="0">
                <a:latin typeface="Aptos Black" panose="020B0004020202020204" pitchFamily="34" charset="0"/>
                <a:sym typeface="Wingdings" panose="05000000000000000000" pitchFamily="2" charset="2"/>
              </a:rPr>
              <a:t></a:t>
            </a:r>
            <a:r>
              <a:rPr lang="vi-VN" sz="2000" dirty="0">
                <a:latin typeface="Aptos Black" panose="020B0004020202020204" pitchFamily="34" charset="0"/>
              </a:rPr>
              <a:t> Click nút “&gt;” để gửi cho mọi người</a:t>
            </a:r>
          </a:p>
        </p:txBody>
      </p:sp>
      <p:pic>
        <p:nvPicPr>
          <p:cNvPr id="6" name="Content Placeholder 5" descr="A screenshot of a chat&#10;&#10;Description automatically generated">
            <a:extLst>
              <a:ext uri="{FF2B5EF4-FFF2-40B4-BE49-F238E27FC236}">
                <a16:creationId xmlns:a16="http://schemas.microsoft.com/office/drawing/2014/main" id="{DFB2B67C-FD49-4AAC-035D-04D620FAE55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2977" y="2075687"/>
            <a:ext cx="4118401" cy="2422588"/>
          </a:xfrm>
          <a:prstGeom prst="rect">
            <a:avLst/>
          </a:prstGeom>
        </p:spPr>
      </p:pic>
      <p:pic>
        <p:nvPicPr>
          <p:cNvPr id="7" name="Picture 6" descr="A screenshot of a chat&#10;&#10;Description automatically generated">
            <a:extLst>
              <a:ext uri="{FF2B5EF4-FFF2-40B4-BE49-F238E27FC236}">
                <a16:creationId xmlns:a16="http://schemas.microsoft.com/office/drawing/2014/main" id="{52059E9B-ACCE-DD40-811A-906D43CD1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160" y="2075687"/>
            <a:ext cx="4160246" cy="242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89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0AC18-F9E0-0655-C0CC-743AD6C89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DC9F6-54C1-ADDD-A99B-68001E3B2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3" y="251950"/>
            <a:ext cx="7796464" cy="582685"/>
          </a:xfrm>
        </p:spPr>
        <p:txBody>
          <a:bodyPr/>
          <a:lstStyle/>
          <a:p>
            <a:r>
              <a:rPr lang="en-US" dirty="0">
                <a:latin typeface="Aptos Black" panose="020B0004020202020204" pitchFamily="34" charset="0"/>
              </a:rPr>
              <a:t>DEMO </a:t>
            </a:r>
            <a:r>
              <a:rPr lang="en-US" dirty="0" err="1">
                <a:latin typeface="Aptos Black" panose="020B0004020202020204" pitchFamily="34" charset="0"/>
              </a:rPr>
              <a:t>chương</a:t>
            </a:r>
            <a:r>
              <a:rPr lang="en-US" dirty="0">
                <a:latin typeface="Aptos Black" panose="020B0004020202020204" pitchFamily="34" charset="0"/>
              </a:rPr>
              <a:t> </a:t>
            </a:r>
            <a:r>
              <a:rPr lang="en-US" dirty="0" err="1">
                <a:latin typeface="Aptos Black" panose="020B0004020202020204" pitchFamily="34" charset="0"/>
              </a:rPr>
              <a:t>trình</a:t>
            </a:r>
            <a:endParaRPr lang="en-US" dirty="0">
              <a:latin typeface="Aptos Black" panose="020B0004020202020204" pitchFamily="34" charset="0"/>
            </a:endParaRP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03DB0CB-CCF9-52EC-0BE4-923EFF0DD15B}"/>
              </a:ext>
            </a:extLst>
          </p:cNvPr>
          <p:cNvSpPr txBox="1">
            <a:spLocks/>
          </p:cNvSpPr>
          <p:nvPr/>
        </p:nvSpPr>
        <p:spPr>
          <a:xfrm>
            <a:off x="846389" y="1088136"/>
            <a:ext cx="8129017" cy="987552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000" dirty="0">
                <a:latin typeface="Aptos Black" panose="020B0004020202020204" pitchFamily="34" charset="0"/>
              </a:rPr>
              <a:t>Khi người dùng chọn tên người nhận trong ComboBox và nhập thông điệp </a:t>
            </a:r>
            <a:r>
              <a:rPr lang="en-US" sz="2000" dirty="0">
                <a:latin typeface="Aptos Black" panose="020B0004020202020204" pitchFamily="34" charset="0"/>
                <a:sym typeface="Wingdings" panose="05000000000000000000" pitchFamily="2" charset="2"/>
              </a:rPr>
              <a:t></a:t>
            </a:r>
            <a:r>
              <a:rPr lang="vi-VN" sz="2000" dirty="0">
                <a:latin typeface="Aptos Black" panose="020B0004020202020204" pitchFamily="34" charset="0"/>
              </a:rPr>
              <a:t> click nút “&gt;” để gửi cho người nhận</a:t>
            </a:r>
          </a:p>
        </p:txBody>
      </p:sp>
      <p:pic>
        <p:nvPicPr>
          <p:cNvPr id="5" name="Picture 4" descr="A screenshot of a chat&#10;&#10;Description automatically generated">
            <a:extLst>
              <a:ext uri="{FF2B5EF4-FFF2-40B4-BE49-F238E27FC236}">
                <a16:creationId xmlns:a16="http://schemas.microsoft.com/office/drawing/2014/main" id="{582EC83D-F9BE-AA29-044D-C17F0ABAC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02" y="2036581"/>
            <a:ext cx="4217475" cy="2459926"/>
          </a:xfrm>
          <a:prstGeom prst="rect">
            <a:avLst/>
          </a:prstGeom>
        </p:spPr>
      </p:pic>
      <p:pic>
        <p:nvPicPr>
          <p:cNvPr id="7" name="Picture 6" descr="A screenshot of a chat&#10;&#10;Description automatically generated">
            <a:extLst>
              <a:ext uri="{FF2B5EF4-FFF2-40B4-BE49-F238E27FC236}">
                <a16:creationId xmlns:a16="http://schemas.microsoft.com/office/drawing/2014/main" id="{6A7B5DEB-6E83-9F32-BA4E-15223DF33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190" y="2036581"/>
            <a:ext cx="4150302" cy="245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24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FC37B-E384-87C7-ACE5-1F7FC0F22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A3FA9-9B37-6F80-3DB6-CF84B6B7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3" y="251950"/>
            <a:ext cx="7796464" cy="582685"/>
          </a:xfrm>
        </p:spPr>
        <p:txBody>
          <a:bodyPr/>
          <a:lstStyle/>
          <a:p>
            <a:r>
              <a:rPr lang="en-US" dirty="0">
                <a:latin typeface="Aptos Black" panose="020B0004020202020204" pitchFamily="34" charset="0"/>
              </a:rPr>
              <a:t>DEMO </a:t>
            </a:r>
            <a:r>
              <a:rPr lang="en-US" dirty="0" err="1">
                <a:latin typeface="Aptos Black" panose="020B0004020202020204" pitchFamily="34" charset="0"/>
              </a:rPr>
              <a:t>chương</a:t>
            </a:r>
            <a:r>
              <a:rPr lang="en-US" dirty="0">
                <a:latin typeface="Aptos Black" panose="020B0004020202020204" pitchFamily="34" charset="0"/>
              </a:rPr>
              <a:t> </a:t>
            </a:r>
            <a:r>
              <a:rPr lang="en-US" dirty="0" err="1">
                <a:latin typeface="Aptos Black" panose="020B0004020202020204" pitchFamily="34" charset="0"/>
              </a:rPr>
              <a:t>trình</a:t>
            </a:r>
            <a:endParaRPr lang="en-US" dirty="0">
              <a:latin typeface="Aptos Black" panose="020B0004020202020204" pitchFamily="34" charset="0"/>
            </a:endParaRP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DC498CE-9EC5-6D8D-4D67-03B01DC58E73}"/>
              </a:ext>
            </a:extLst>
          </p:cNvPr>
          <p:cNvSpPr txBox="1">
            <a:spLocks/>
          </p:cNvSpPr>
          <p:nvPr/>
        </p:nvSpPr>
        <p:spPr>
          <a:xfrm>
            <a:off x="765973" y="1379478"/>
            <a:ext cx="8129017" cy="582685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000" dirty="0">
                <a:latin typeface="Aptos Black" panose="020B0004020202020204" pitchFamily="34" charset="0"/>
              </a:rPr>
              <a:t>Khi người gửi chưa nhập thông điệp và click “&gt;” </a:t>
            </a:r>
            <a:r>
              <a:rPr lang="en-US" sz="2000" dirty="0">
                <a:latin typeface="Aptos Black" panose="020B0004020202020204" pitchFamily="34" charset="0"/>
                <a:sym typeface="Wingdings" panose="05000000000000000000" pitchFamily="2" charset="2"/>
              </a:rPr>
              <a:t></a:t>
            </a:r>
            <a:r>
              <a:rPr lang="vi-VN" sz="2000" dirty="0">
                <a:latin typeface="Aptos Black" panose="020B0004020202020204" pitchFamily="34" charset="0"/>
              </a:rPr>
              <a:t> hiện thông báo</a:t>
            </a:r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F6933175-0C7C-AB05-6FB4-905B590CA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814" y="2486787"/>
            <a:ext cx="40290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20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C7C44-F2FF-277D-05A7-FA07650A3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0B3D-E75D-B1F7-C953-4D2AE013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3" y="251950"/>
            <a:ext cx="7796464" cy="582685"/>
          </a:xfrm>
        </p:spPr>
        <p:txBody>
          <a:bodyPr/>
          <a:lstStyle/>
          <a:p>
            <a:r>
              <a:rPr lang="en-US" dirty="0">
                <a:latin typeface="Aptos Black" panose="020B0004020202020204" pitchFamily="34" charset="0"/>
              </a:rPr>
              <a:t>DEMO </a:t>
            </a:r>
            <a:r>
              <a:rPr lang="en-US" dirty="0" err="1">
                <a:latin typeface="Aptos Black" panose="020B0004020202020204" pitchFamily="34" charset="0"/>
              </a:rPr>
              <a:t>chương</a:t>
            </a:r>
            <a:r>
              <a:rPr lang="en-US" dirty="0">
                <a:latin typeface="Aptos Black" panose="020B0004020202020204" pitchFamily="34" charset="0"/>
              </a:rPr>
              <a:t> </a:t>
            </a:r>
            <a:r>
              <a:rPr lang="en-US" dirty="0" err="1">
                <a:latin typeface="Aptos Black" panose="020B0004020202020204" pitchFamily="34" charset="0"/>
              </a:rPr>
              <a:t>trình</a:t>
            </a:r>
            <a:endParaRPr lang="en-US" dirty="0">
              <a:latin typeface="Aptos Black" panose="020B0004020202020204" pitchFamily="34" charset="0"/>
            </a:endParaRP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C4BC0563-23D3-0E64-14D3-C399D2CE4C2A}"/>
              </a:ext>
            </a:extLst>
          </p:cNvPr>
          <p:cNvSpPr txBox="1">
            <a:spLocks/>
          </p:cNvSpPr>
          <p:nvPr/>
        </p:nvSpPr>
        <p:spPr>
          <a:xfrm>
            <a:off x="765973" y="1379478"/>
            <a:ext cx="8129017" cy="582685"/>
          </a:xfrm>
          <a:prstGeom prst="rect">
            <a:avLst/>
          </a:prstGeom>
        </p:spPr>
        <p:txBody>
          <a:bodyPr vert="horz" lIns="91440" tIns="0" rIns="91440" bIns="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000" dirty="0">
                <a:latin typeface="Aptos Black" panose="020B0004020202020204" pitchFamily="34" charset="0"/>
              </a:rPr>
              <a:t>Khi có người dùng đăng xuất </a:t>
            </a:r>
            <a:r>
              <a:rPr lang="en-US" sz="2000" dirty="0">
                <a:latin typeface="Aptos Black" panose="020B0004020202020204" pitchFamily="34" charset="0"/>
                <a:sym typeface="Wingdings" panose="05000000000000000000" pitchFamily="2" charset="2"/>
              </a:rPr>
              <a:t></a:t>
            </a:r>
            <a:r>
              <a:rPr lang="vi-VN" sz="2000" dirty="0">
                <a:latin typeface="Aptos Black" panose="020B0004020202020204" pitchFamily="34" charset="0"/>
              </a:rPr>
              <a:t> hệ thống sẽ thông báo cho những người khác</a:t>
            </a:r>
          </a:p>
        </p:txBody>
      </p:sp>
      <p:pic>
        <p:nvPicPr>
          <p:cNvPr id="4" name="Picture 3" descr="A screenshot of a chat&#10;&#10;Description automatically generated">
            <a:extLst>
              <a:ext uri="{FF2B5EF4-FFF2-40B4-BE49-F238E27FC236}">
                <a16:creationId xmlns:a16="http://schemas.microsoft.com/office/drawing/2014/main" id="{FAC4A303-790A-73C1-99A7-AB6FF4BAF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525" y="2138743"/>
            <a:ext cx="580136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44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C91ED-F240-0629-F7FB-C61AE8EAC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C923B-4232-FBA1-27DA-4555BA02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86" y="2765494"/>
            <a:ext cx="10511627" cy="101278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 dirty="0" err="1">
                <a:latin typeface="Aptos Black" panose="020B0004020202020204" pitchFamily="34" charset="0"/>
              </a:rPr>
              <a:t>Tổng</a:t>
            </a:r>
            <a:r>
              <a:rPr lang="en-US" sz="6600" dirty="0">
                <a:latin typeface="Aptos Black" panose="020B0004020202020204" pitchFamily="34" charset="0"/>
              </a:rPr>
              <a:t> </a:t>
            </a:r>
            <a:r>
              <a:rPr lang="en-US" sz="6600" dirty="0" err="1">
                <a:latin typeface="Aptos Black" panose="020B0004020202020204" pitchFamily="34" charset="0"/>
              </a:rPr>
              <a:t>kết</a:t>
            </a:r>
            <a:endParaRPr lang="en-US" sz="6600" dirty="0"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99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D0D0BB-6662-29FC-C856-7E305A251A81}"/>
              </a:ext>
            </a:extLst>
          </p:cNvPr>
          <p:cNvSpPr txBox="1"/>
          <p:nvPr/>
        </p:nvSpPr>
        <p:spPr>
          <a:xfrm>
            <a:off x="747252" y="1798072"/>
            <a:ext cx="9153832" cy="3261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457200" algn="just">
              <a:lnSpc>
                <a:spcPct val="150000"/>
              </a:lnSpc>
            </a:pP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tin: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A9D116-DCCD-C344-E220-916389569675}"/>
              </a:ext>
            </a:extLst>
          </p:cNvPr>
          <p:cNvSpPr txBox="1"/>
          <p:nvPr/>
        </p:nvSpPr>
        <p:spPr>
          <a:xfrm>
            <a:off x="294967" y="364245"/>
            <a:ext cx="7610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accent6"/>
                </a:solidFill>
                <a:latin typeface="Aptos Black" panose="020B0004020202020204" pitchFamily="34" charset="0"/>
              </a:rPr>
              <a:t>Kết</a:t>
            </a:r>
            <a:r>
              <a:rPr lang="en-US" sz="5400" dirty="0">
                <a:solidFill>
                  <a:schemeClr val="accent6"/>
                </a:solidFill>
                <a:latin typeface="Aptos Black" panose="020B0004020202020204" pitchFamily="34" charset="0"/>
              </a:rPr>
              <a:t> </a:t>
            </a:r>
            <a:r>
              <a:rPr lang="en-US" sz="5400" dirty="0" err="1">
                <a:solidFill>
                  <a:schemeClr val="accent6"/>
                </a:solidFill>
                <a:latin typeface="Aptos Black" panose="020B0004020202020204" pitchFamily="34" charset="0"/>
              </a:rPr>
              <a:t>quả</a:t>
            </a:r>
            <a:r>
              <a:rPr lang="en-US" sz="5400" dirty="0">
                <a:solidFill>
                  <a:schemeClr val="accent6"/>
                </a:solidFill>
                <a:latin typeface="Aptos Black" panose="020B0004020202020204" pitchFamily="34" charset="0"/>
              </a:rPr>
              <a:t> </a:t>
            </a:r>
            <a:r>
              <a:rPr lang="en-US" sz="5400" dirty="0" err="1">
                <a:solidFill>
                  <a:schemeClr val="accent6"/>
                </a:solidFill>
                <a:latin typeface="Aptos Black" panose="020B0004020202020204" pitchFamily="34" charset="0"/>
              </a:rPr>
              <a:t>đạt</a:t>
            </a:r>
            <a:r>
              <a:rPr lang="en-US" sz="5400" dirty="0">
                <a:solidFill>
                  <a:schemeClr val="accent6"/>
                </a:solidFill>
                <a:latin typeface="Aptos Black" panose="020B0004020202020204" pitchFamily="34" charset="0"/>
              </a:rPr>
              <a:t> </a:t>
            </a:r>
            <a:r>
              <a:rPr lang="en-US" sz="5400" dirty="0" err="1">
                <a:solidFill>
                  <a:schemeClr val="accent6"/>
                </a:solidFill>
                <a:latin typeface="Aptos Black" panose="020B0004020202020204" pitchFamily="34" charset="0"/>
              </a:rPr>
              <a:t>được</a:t>
            </a:r>
            <a:endParaRPr lang="en-US" sz="5400" dirty="0">
              <a:solidFill>
                <a:schemeClr val="accent6"/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73B27-4F0E-EBB8-B8D0-5360B8C8B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A08F25-733D-37A0-F2C8-5FDA008D78A8}"/>
              </a:ext>
            </a:extLst>
          </p:cNvPr>
          <p:cNvSpPr txBox="1"/>
          <p:nvPr/>
        </p:nvSpPr>
        <p:spPr>
          <a:xfrm>
            <a:off x="747252" y="1798072"/>
            <a:ext cx="9261988" cy="390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457200" algn="just">
              <a:lnSpc>
                <a:spcPct val="150000"/>
              </a:lnSpc>
            </a:pP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Giao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457200" algn="just">
              <a:lnSpc>
                <a:spcPct val="150000"/>
              </a:lnSpc>
            </a:pPr>
            <a:endParaRPr lang="en-US" sz="2800" dirty="0">
              <a:solidFill>
                <a:schemeClr val="accent6"/>
              </a:solidFill>
              <a:effectLst/>
              <a:latin typeface="Aptos Black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457200" algn="just">
              <a:lnSpc>
                <a:spcPct val="150000"/>
              </a:lnSpc>
              <a:spcAft>
                <a:spcPts val="1000"/>
              </a:spcAft>
            </a:pP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87D6C-6859-C231-1CB8-E5F2FC603E78}"/>
              </a:ext>
            </a:extLst>
          </p:cNvPr>
          <p:cNvSpPr txBox="1"/>
          <p:nvPr/>
        </p:nvSpPr>
        <p:spPr>
          <a:xfrm>
            <a:off x="294967" y="364245"/>
            <a:ext cx="7610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chemeClr val="accent6"/>
                </a:solidFill>
                <a:latin typeface="Aptos Black" panose="020B0004020202020204" pitchFamily="34" charset="0"/>
              </a:rPr>
              <a:t>Kết quả đạt được</a:t>
            </a:r>
            <a:endParaRPr lang="en-US" sz="5400" dirty="0">
              <a:solidFill>
                <a:schemeClr val="accent6"/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759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19912-8B2C-7E1A-2CA7-0E1C489CE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75BDF8E-4A7D-E652-ED7F-99CAFCADC860}"/>
              </a:ext>
            </a:extLst>
          </p:cNvPr>
          <p:cNvSpPr txBox="1"/>
          <p:nvPr/>
        </p:nvSpPr>
        <p:spPr>
          <a:xfrm>
            <a:off x="580103" y="593352"/>
            <a:ext cx="7631709" cy="670672"/>
          </a:xfrm>
          <a:prstGeom prst="rect">
            <a:avLst/>
          </a:prstGeom>
        </p:spPr>
        <p:txBody>
          <a:bodyPr vert="horz" lIns="91440" tIns="0" rIns="91440" bIns="0" rtlCol="0" anchor="b" anchorCtr="0">
            <a:normAutofit/>
          </a:bodyPr>
          <a:lstStyle/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sz="3600" b="1" cap="all" dirty="0">
                <a:solidFill>
                  <a:schemeClr val="accent6"/>
                </a:solidFill>
                <a:latin typeface="Aptos Black" panose="020B0004020202020204" pitchFamily="34" charset="0"/>
                <a:ea typeface="+mj-ea"/>
                <a:cs typeface="+mj-cs"/>
              </a:rPr>
              <a:t>ƯU </a:t>
            </a:r>
            <a:r>
              <a:rPr lang="en-US" sz="3600" b="1" cap="all" dirty="0" err="1">
                <a:solidFill>
                  <a:schemeClr val="accent6"/>
                </a:solidFill>
                <a:latin typeface="Aptos Black" panose="020B0004020202020204" pitchFamily="34" charset="0"/>
                <a:ea typeface="+mj-ea"/>
                <a:cs typeface="+mj-cs"/>
              </a:rPr>
              <a:t>và</a:t>
            </a:r>
            <a:r>
              <a:rPr lang="en-US" sz="3600" b="1" cap="all" dirty="0">
                <a:solidFill>
                  <a:schemeClr val="accent6"/>
                </a:solidFill>
                <a:latin typeface="Aptos Black" panose="020B0004020202020204" pitchFamily="34" charset="0"/>
                <a:ea typeface="+mj-ea"/>
                <a:cs typeface="+mj-cs"/>
              </a:rPr>
              <a:t> </a:t>
            </a:r>
            <a:r>
              <a:rPr lang="en-US" sz="3600" b="1" cap="all" dirty="0" err="1">
                <a:solidFill>
                  <a:schemeClr val="accent6"/>
                </a:solidFill>
                <a:latin typeface="Aptos Black" panose="020B0004020202020204" pitchFamily="34" charset="0"/>
                <a:ea typeface="+mj-ea"/>
                <a:cs typeface="+mj-cs"/>
              </a:rPr>
              <a:t>nhược</a:t>
            </a:r>
            <a:r>
              <a:rPr lang="en-US" sz="3600" b="1" cap="all" dirty="0">
                <a:solidFill>
                  <a:schemeClr val="accent6"/>
                </a:solidFill>
                <a:latin typeface="Aptos Black" panose="020B0004020202020204" pitchFamily="34" charset="0"/>
                <a:ea typeface="+mj-ea"/>
                <a:cs typeface="+mj-cs"/>
              </a:rPr>
              <a:t> </a:t>
            </a:r>
            <a:r>
              <a:rPr lang="en-US" sz="3600" b="1" cap="all" dirty="0" err="1">
                <a:solidFill>
                  <a:schemeClr val="accent6"/>
                </a:solidFill>
                <a:latin typeface="Aptos Black" panose="020B0004020202020204" pitchFamily="34" charset="0"/>
                <a:ea typeface="+mj-ea"/>
                <a:cs typeface="+mj-cs"/>
              </a:rPr>
              <a:t>điểm</a:t>
            </a:r>
            <a:endParaRPr lang="en-US" sz="3600" b="1" kern="1200" cap="all" baseline="0" dirty="0">
              <a:solidFill>
                <a:schemeClr val="accent6"/>
              </a:solidFill>
              <a:latin typeface="Aptos Black" panose="020B0004020202020204" pitchFamily="34" charset="0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8E9AB-D2C7-AB43-5019-9F10A6479838}"/>
              </a:ext>
            </a:extLst>
          </p:cNvPr>
          <p:cNvSpPr txBox="1"/>
          <p:nvPr/>
        </p:nvSpPr>
        <p:spPr>
          <a:xfrm>
            <a:off x="580103" y="1491088"/>
            <a:ext cx="4109884" cy="4773560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/>
          <a:p>
            <a:pPr marL="457200" indent="457200" algn="just">
              <a:lnSpc>
                <a:spcPct val="150000"/>
              </a:lnSpc>
            </a:pPr>
            <a:r>
              <a:rPr lang="en-US" sz="28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solidFill>
                  <a:schemeClr val="accent6"/>
                </a:solidFill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solidFill>
                <a:schemeClr val="accent6"/>
              </a:solidFill>
              <a:effectLst/>
              <a:latin typeface="Aptos Black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457200" algn="just">
              <a:lnSpc>
                <a:spcPct val="150000"/>
              </a:lnSpc>
            </a:pPr>
            <a:r>
              <a:rPr lang="en-US" sz="24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>
              <a:solidFill>
                <a:schemeClr val="accent6"/>
              </a:solidFill>
              <a:effectLst/>
              <a:latin typeface="Aptos Black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457200" algn="just">
              <a:lnSpc>
                <a:spcPct val="150000"/>
              </a:lnSpc>
            </a:pPr>
            <a:endParaRPr lang="en-US" sz="2400" dirty="0">
              <a:solidFill>
                <a:schemeClr val="accent6"/>
              </a:solidFill>
              <a:latin typeface="Aptos Black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457200" algn="just">
              <a:lnSpc>
                <a:spcPct val="150000"/>
              </a:lnSpc>
            </a:pPr>
            <a:r>
              <a:rPr lang="en-US" sz="24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endParaRPr lang="en-US" sz="2400" dirty="0">
              <a:solidFill>
                <a:schemeClr val="accent6"/>
              </a:solidFill>
              <a:effectLst/>
              <a:latin typeface="Aptos Black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457200" algn="just">
              <a:lnSpc>
                <a:spcPct val="150000"/>
              </a:lnSpc>
            </a:pPr>
            <a:endParaRPr lang="en-US" sz="2400" dirty="0">
              <a:solidFill>
                <a:schemeClr val="accent6"/>
              </a:solidFill>
              <a:effectLst/>
              <a:latin typeface="Aptos Black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457200" algn="just">
              <a:lnSpc>
                <a:spcPct val="150000"/>
              </a:lnSpc>
            </a:pPr>
            <a:r>
              <a:rPr lang="en-US" sz="24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sz="24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nhẹ</a:t>
            </a:r>
            <a:endParaRPr lang="en-US" sz="2400" dirty="0">
              <a:solidFill>
                <a:schemeClr val="accent6"/>
              </a:solidFill>
              <a:effectLst/>
              <a:latin typeface="Aptos Black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743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A6465-2B3C-F288-904F-B11BF81C2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8934FA2-9667-FD46-3F40-DCEFC6AC09E0}"/>
              </a:ext>
            </a:extLst>
          </p:cNvPr>
          <p:cNvSpPr txBox="1"/>
          <p:nvPr/>
        </p:nvSpPr>
        <p:spPr>
          <a:xfrm>
            <a:off x="580103" y="593352"/>
            <a:ext cx="7631709" cy="670672"/>
          </a:xfrm>
          <a:prstGeom prst="rect">
            <a:avLst/>
          </a:prstGeom>
        </p:spPr>
        <p:txBody>
          <a:bodyPr vert="horz" lIns="91440" tIns="0" rIns="91440" bIns="0" rtlCol="0" anchor="b" anchorCtr="0">
            <a:normAutofit/>
          </a:bodyPr>
          <a:lstStyle/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sz="3600" b="1" cap="all" dirty="0">
                <a:solidFill>
                  <a:schemeClr val="accent6"/>
                </a:solidFill>
                <a:latin typeface="Aptos Black" panose="020B0004020202020204" pitchFamily="34" charset="0"/>
                <a:ea typeface="+mj-ea"/>
                <a:cs typeface="+mj-cs"/>
              </a:rPr>
              <a:t>ƯU </a:t>
            </a:r>
            <a:r>
              <a:rPr lang="en-US" sz="3600" b="1" cap="all" dirty="0" err="1">
                <a:solidFill>
                  <a:schemeClr val="accent6"/>
                </a:solidFill>
                <a:latin typeface="Aptos Black" panose="020B0004020202020204" pitchFamily="34" charset="0"/>
                <a:ea typeface="+mj-ea"/>
                <a:cs typeface="+mj-cs"/>
              </a:rPr>
              <a:t>và</a:t>
            </a:r>
            <a:r>
              <a:rPr lang="en-US" sz="3600" b="1" cap="all" dirty="0">
                <a:solidFill>
                  <a:schemeClr val="accent6"/>
                </a:solidFill>
                <a:latin typeface="Aptos Black" panose="020B0004020202020204" pitchFamily="34" charset="0"/>
                <a:ea typeface="+mj-ea"/>
                <a:cs typeface="+mj-cs"/>
              </a:rPr>
              <a:t> </a:t>
            </a:r>
            <a:r>
              <a:rPr lang="en-US" sz="3600" b="1" cap="all" dirty="0" err="1">
                <a:solidFill>
                  <a:schemeClr val="accent6"/>
                </a:solidFill>
                <a:latin typeface="Aptos Black" panose="020B0004020202020204" pitchFamily="34" charset="0"/>
                <a:ea typeface="+mj-ea"/>
                <a:cs typeface="+mj-cs"/>
              </a:rPr>
              <a:t>nhược</a:t>
            </a:r>
            <a:r>
              <a:rPr lang="en-US" sz="3600" b="1" cap="all" dirty="0">
                <a:solidFill>
                  <a:schemeClr val="accent6"/>
                </a:solidFill>
                <a:latin typeface="Aptos Black" panose="020B0004020202020204" pitchFamily="34" charset="0"/>
                <a:ea typeface="+mj-ea"/>
                <a:cs typeface="+mj-cs"/>
              </a:rPr>
              <a:t> </a:t>
            </a:r>
            <a:r>
              <a:rPr lang="en-US" sz="3600" b="1" cap="all" dirty="0" err="1">
                <a:solidFill>
                  <a:schemeClr val="accent6"/>
                </a:solidFill>
                <a:latin typeface="Aptos Black" panose="020B0004020202020204" pitchFamily="34" charset="0"/>
                <a:ea typeface="+mj-ea"/>
                <a:cs typeface="+mj-cs"/>
              </a:rPr>
              <a:t>điểm</a:t>
            </a:r>
            <a:endParaRPr lang="en-US" sz="3600" b="1" kern="1200" cap="all" baseline="0" dirty="0">
              <a:solidFill>
                <a:schemeClr val="accent6"/>
              </a:solidFill>
              <a:latin typeface="Aptos Black" panose="020B0004020202020204" pitchFamily="34" charset="0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9F96E9-9CEB-80F8-42B0-3575DE54A4DF}"/>
              </a:ext>
            </a:extLst>
          </p:cNvPr>
          <p:cNvSpPr txBox="1"/>
          <p:nvPr/>
        </p:nvSpPr>
        <p:spPr>
          <a:xfrm>
            <a:off x="580102" y="1491088"/>
            <a:ext cx="9016181" cy="4773560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/>
          <a:p>
            <a:pPr marL="457200" indent="457200" algn="just">
              <a:lnSpc>
                <a:spcPct val="150000"/>
              </a:lnSpc>
            </a:pPr>
            <a:r>
              <a:rPr lang="en-US" sz="2800" dirty="0" err="1">
                <a:solidFill>
                  <a:schemeClr val="accent6"/>
                </a:solidFill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800" dirty="0">
                <a:solidFill>
                  <a:schemeClr val="accent6"/>
                </a:solidFill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solidFill>
                  <a:schemeClr val="accent6"/>
                </a:solidFill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solidFill>
                <a:schemeClr val="accent6"/>
              </a:solidFill>
              <a:effectLst/>
              <a:latin typeface="Aptos Black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457200" algn="just">
              <a:lnSpc>
                <a:spcPct val="150000"/>
              </a:lnSpc>
            </a:pPr>
            <a:r>
              <a:rPr lang="en-US" sz="24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sz="24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 diện còn sơ xài</a:t>
            </a:r>
            <a:endParaRPr lang="en-US" sz="2400" dirty="0">
              <a:solidFill>
                <a:schemeClr val="accent6"/>
              </a:solidFill>
              <a:effectLst/>
              <a:latin typeface="Aptos Black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457200" algn="just">
              <a:lnSpc>
                <a:spcPct val="150000"/>
              </a:lnSpc>
            </a:pPr>
            <a:endParaRPr lang="en-US" sz="2400" dirty="0">
              <a:solidFill>
                <a:schemeClr val="accent6"/>
              </a:solidFill>
              <a:effectLst/>
              <a:latin typeface="Aptos Black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457200" algn="just">
              <a:lnSpc>
                <a:spcPct val="150000"/>
              </a:lnSpc>
            </a:pPr>
            <a:r>
              <a:rPr lang="en-US" sz="2400" dirty="0">
                <a:solidFill>
                  <a:schemeClr val="accent6"/>
                </a:solidFill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sz="24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 năng hạn chế</a:t>
            </a:r>
            <a:endParaRPr lang="en-US" sz="2400" dirty="0">
              <a:solidFill>
                <a:schemeClr val="accent6"/>
              </a:solidFill>
              <a:effectLst/>
              <a:latin typeface="Aptos Black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457200" algn="just">
              <a:lnSpc>
                <a:spcPct val="150000"/>
              </a:lnSpc>
            </a:pPr>
            <a:endParaRPr lang="en-US" sz="2400" dirty="0">
              <a:solidFill>
                <a:schemeClr val="accent6"/>
              </a:solidFill>
              <a:latin typeface="Aptos Black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457200" algn="just">
              <a:lnSpc>
                <a:spcPct val="150000"/>
              </a:lnSpc>
            </a:pPr>
            <a:r>
              <a:rPr lang="en-US" sz="24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4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/>
                </a:solidFill>
                <a:effectLst/>
                <a:latin typeface="Aptos Black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endParaRPr lang="vi-VN" sz="2400" dirty="0">
              <a:solidFill>
                <a:schemeClr val="accent6"/>
              </a:solidFill>
              <a:effectLst/>
              <a:latin typeface="Aptos Black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457200" algn="just">
              <a:lnSpc>
                <a:spcPct val="150000"/>
              </a:lnSpc>
            </a:pPr>
            <a:endParaRPr lang="en-US" sz="2400" dirty="0">
              <a:solidFill>
                <a:schemeClr val="accent6"/>
              </a:solidFill>
              <a:effectLst/>
              <a:latin typeface="Aptos Black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448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D42937-3CD0-5147-90E6-FA44E65AA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19" y="226142"/>
            <a:ext cx="6666888" cy="60368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5D29E6-030B-EB75-F458-467212FDA0AA}"/>
              </a:ext>
            </a:extLst>
          </p:cNvPr>
          <p:cNvSpPr txBox="1"/>
          <p:nvPr/>
        </p:nvSpPr>
        <p:spPr>
          <a:xfrm>
            <a:off x="7223007" y="5581402"/>
            <a:ext cx="42248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6"/>
                </a:solidFill>
              </a:rPr>
              <a:t>https://kiemtratailieu.vn/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03FBD-AFB9-A667-230C-D3AD89F71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C2414-C905-0475-4254-7194919B4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84" y="573353"/>
            <a:ext cx="6583680" cy="710670"/>
          </a:xfrm>
        </p:spPr>
        <p:txBody>
          <a:bodyPr anchor="b">
            <a:normAutofit/>
          </a:bodyPr>
          <a:lstStyle/>
          <a:p>
            <a:r>
              <a:rPr lang="en-US" dirty="0" err="1">
                <a:latin typeface="Aptos Black" panose="020B0004020202020204" pitchFamily="34" charset="0"/>
              </a:rPr>
              <a:t>Hướnng</a:t>
            </a:r>
            <a:r>
              <a:rPr lang="en-US" dirty="0">
                <a:latin typeface="Aptos Black" panose="020B0004020202020204" pitchFamily="34" charset="0"/>
              </a:rPr>
              <a:t> </a:t>
            </a:r>
            <a:r>
              <a:rPr lang="en-US" dirty="0" err="1">
                <a:latin typeface="Aptos Black" panose="020B0004020202020204" pitchFamily="34" charset="0"/>
              </a:rPr>
              <a:t>Phát</a:t>
            </a:r>
            <a:r>
              <a:rPr lang="en-US" dirty="0">
                <a:latin typeface="Aptos Black" panose="020B0004020202020204" pitchFamily="34" charset="0"/>
              </a:rPr>
              <a:t> </a:t>
            </a:r>
            <a:r>
              <a:rPr lang="en-US" dirty="0" err="1">
                <a:latin typeface="Aptos Black" panose="020B0004020202020204" pitchFamily="34" charset="0"/>
              </a:rPr>
              <a:t>triển</a:t>
            </a:r>
            <a:endParaRPr lang="en-US" dirty="0">
              <a:latin typeface="Aptos Black" panose="020B00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8141F8-C762-E7C0-5CFF-CB9D289BE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77556"/>
            <a:ext cx="6583680" cy="3207344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  <a:latin typeface="Aptos Black" panose="020B0004020202020204" pitchFamily="34" charset="0"/>
                <a:ea typeface="Times New Roman" panose="02020603050405020304" pitchFamily="18" charset="0"/>
              </a:rPr>
              <a:t>+ </a:t>
            </a:r>
            <a:r>
              <a:rPr lang="en-US" sz="2800" dirty="0" err="1">
                <a:effectLst/>
                <a:latin typeface="Aptos Black" panose="020B0004020202020204" pitchFamily="34" charset="0"/>
                <a:ea typeface="Times New Roman" panose="02020603050405020304" pitchFamily="18" charset="0"/>
              </a:rPr>
              <a:t>Tích</a:t>
            </a:r>
            <a:r>
              <a:rPr lang="en-US" sz="2800" dirty="0">
                <a:effectLst/>
                <a:latin typeface="Aptos Black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Aptos Black" panose="020B0004020202020204" pitchFamily="34" charset="0"/>
                <a:ea typeface="Times New Roman" panose="02020603050405020304" pitchFamily="18" charset="0"/>
              </a:rPr>
              <a:t>hợp</a:t>
            </a:r>
            <a:r>
              <a:rPr lang="en-US" sz="2800" dirty="0">
                <a:effectLst/>
                <a:latin typeface="Aptos Black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Aptos Black" panose="020B0004020202020204" pitchFamily="34" charset="0"/>
                <a:ea typeface="Times New Roman" panose="02020603050405020304" pitchFamily="18" charset="0"/>
              </a:rPr>
              <a:t>tính</a:t>
            </a:r>
            <a:r>
              <a:rPr lang="en-US" sz="2800" dirty="0">
                <a:effectLst/>
                <a:latin typeface="Aptos Black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Aptos Black" panose="020B0004020202020204" pitchFamily="34" charset="0"/>
                <a:ea typeface="Times New Roman" panose="02020603050405020304" pitchFamily="18" charset="0"/>
              </a:rPr>
              <a:t>năng</a:t>
            </a:r>
            <a:r>
              <a:rPr lang="en-US" sz="2800" dirty="0">
                <a:effectLst/>
                <a:latin typeface="Aptos Black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Aptos Black" panose="020B0004020202020204" pitchFamily="34" charset="0"/>
                <a:ea typeface="Times New Roman" panose="02020603050405020304" pitchFamily="18" charset="0"/>
              </a:rPr>
              <a:t>mới</a:t>
            </a:r>
            <a:endParaRPr lang="en-US" sz="2800" dirty="0">
              <a:effectLst/>
              <a:latin typeface="Aptos Black" panose="020B0004020202020204" pitchFamily="34" charset="0"/>
              <a:ea typeface="Times New Roman" panose="02020603050405020304" pitchFamily="18" charset="0"/>
            </a:endParaRPr>
          </a:p>
          <a:p>
            <a:endParaRPr lang="en-US" sz="2800" dirty="0">
              <a:latin typeface="Aptos Black" panose="020B0004020202020204" pitchFamily="34" charset="0"/>
            </a:endParaRPr>
          </a:p>
          <a:p>
            <a:r>
              <a:rPr lang="en-US" sz="2800" dirty="0">
                <a:effectLst/>
                <a:latin typeface="Aptos Black" panose="020B0004020202020204" pitchFamily="34" charset="0"/>
                <a:ea typeface="Times New Roman" panose="02020603050405020304" pitchFamily="18" charset="0"/>
              </a:rPr>
              <a:t>+ </a:t>
            </a:r>
            <a:r>
              <a:rPr lang="en-US" sz="2800" dirty="0" err="1">
                <a:effectLst/>
                <a:latin typeface="Aptos Black" panose="020B0004020202020204" pitchFamily="34" charset="0"/>
                <a:ea typeface="Times New Roman" panose="02020603050405020304" pitchFamily="18" charset="0"/>
              </a:rPr>
              <a:t>Cải</a:t>
            </a:r>
            <a:r>
              <a:rPr lang="en-US" sz="2800" dirty="0">
                <a:effectLst/>
                <a:latin typeface="Aptos Black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Aptos Black" panose="020B0004020202020204" pitchFamily="34" charset="0"/>
                <a:ea typeface="Times New Roman" panose="02020603050405020304" pitchFamily="18" charset="0"/>
              </a:rPr>
              <a:t>thiện</a:t>
            </a:r>
            <a:r>
              <a:rPr lang="en-US" sz="2800" dirty="0">
                <a:effectLst/>
                <a:latin typeface="Aptos Black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Aptos Black" panose="020B0004020202020204" pitchFamily="34" charset="0"/>
                <a:ea typeface="Times New Roman" panose="02020603050405020304" pitchFamily="18" charset="0"/>
              </a:rPr>
              <a:t>bảo</a:t>
            </a:r>
            <a:r>
              <a:rPr lang="en-US" sz="2800" dirty="0">
                <a:effectLst/>
                <a:latin typeface="Aptos Black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Aptos Black" panose="020B0004020202020204" pitchFamily="34" charset="0"/>
                <a:ea typeface="Times New Roman" panose="02020603050405020304" pitchFamily="18" charset="0"/>
              </a:rPr>
              <a:t>mật</a:t>
            </a:r>
            <a:r>
              <a:rPr lang="en-US" sz="2800" dirty="0">
                <a:effectLst/>
                <a:latin typeface="Aptos Black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Aptos Black" panose="020B0004020202020204" pitchFamily="34" charset="0"/>
                <a:ea typeface="Times New Roman" panose="02020603050405020304" pitchFamily="18" charset="0"/>
              </a:rPr>
              <a:t>thông</a:t>
            </a:r>
            <a:r>
              <a:rPr lang="en-US" sz="2800" dirty="0">
                <a:effectLst/>
                <a:latin typeface="Aptos Black" panose="020B0004020202020204" pitchFamily="34" charset="0"/>
                <a:ea typeface="Times New Roman" panose="02020603050405020304" pitchFamily="18" charset="0"/>
              </a:rPr>
              <a:t> tin</a:t>
            </a:r>
          </a:p>
          <a:p>
            <a:endParaRPr lang="en-US" sz="2800" dirty="0">
              <a:latin typeface="Aptos Black" panose="020B0004020202020204" pitchFamily="34" charset="0"/>
            </a:endParaRPr>
          </a:p>
          <a:p>
            <a:r>
              <a:rPr lang="en-US" sz="2800" dirty="0">
                <a:effectLst/>
                <a:latin typeface="Aptos Black" panose="020B0004020202020204" pitchFamily="34" charset="0"/>
                <a:ea typeface="Times New Roman" panose="02020603050405020304" pitchFamily="18" charset="0"/>
              </a:rPr>
              <a:t>+ </a:t>
            </a:r>
            <a:r>
              <a:rPr lang="en-US" sz="2800" dirty="0" err="1">
                <a:effectLst/>
                <a:latin typeface="Aptos Black" panose="020B0004020202020204" pitchFamily="34" charset="0"/>
                <a:ea typeface="Times New Roman" panose="02020603050405020304" pitchFamily="18" charset="0"/>
              </a:rPr>
              <a:t>Nâng</a:t>
            </a:r>
            <a:r>
              <a:rPr lang="en-US" sz="2800" dirty="0">
                <a:effectLst/>
                <a:latin typeface="Aptos Black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Aptos Black" panose="020B0004020202020204" pitchFamily="34" charset="0"/>
                <a:ea typeface="Times New Roman" panose="02020603050405020304" pitchFamily="18" charset="0"/>
              </a:rPr>
              <a:t>cao</a:t>
            </a:r>
            <a:r>
              <a:rPr lang="en-US" sz="2800" dirty="0">
                <a:effectLst/>
                <a:latin typeface="Aptos Black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Aptos Black" panose="020B0004020202020204" pitchFamily="34" charset="0"/>
                <a:ea typeface="Times New Roman" panose="02020603050405020304" pitchFamily="18" charset="0"/>
              </a:rPr>
              <a:t>trải</a:t>
            </a:r>
            <a:r>
              <a:rPr lang="en-US" sz="2800" dirty="0">
                <a:effectLst/>
                <a:latin typeface="Aptos Black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Aptos Black" panose="020B0004020202020204" pitchFamily="34" charset="0"/>
                <a:ea typeface="Times New Roman" panose="02020603050405020304" pitchFamily="18" charset="0"/>
              </a:rPr>
              <a:t>nghiệm</a:t>
            </a:r>
            <a:r>
              <a:rPr lang="en-US" sz="2800" dirty="0">
                <a:effectLst/>
                <a:latin typeface="Aptos Black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Aptos Black" panose="020B0004020202020204" pitchFamily="34" charset="0"/>
                <a:ea typeface="Times New Roman" panose="02020603050405020304" pitchFamily="18" charset="0"/>
              </a:rPr>
              <a:t>người</a:t>
            </a:r>
            <a:r>
              <a:rPr lang="en-US" sz="2800" dirty="0">
                <a:effectLst/>
                <a:latin typeface="Aptos Black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Aptos Black" panose="020B0004020202020204" pitchFamily="34" charset="0"/>
                <a:ea typeface="Times New Roman" panose="02020603050405020304" pitchFamily="18" charset="0"/>
              </a:rPr>
              <a:t>dùng</a:t>
            </a:r>
            <a:endParaRPr lang="en-US" sz="2800" dirty="0">
              <a:latin typeface="Aptos Black" panose="020B0004020202020204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83A26C6-5AA8-9430-1063-72E3899CCC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08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4E75E-54D4-F047-0F84-13781EE19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A0D8-03F5-02B1-9DC9-8ADBD6FC3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69750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16017"/>
            <a:ext cx="8787740" cy="710720"/>
          </a:xfrm>
        </p:spPr>
        <p:txBody>
          <a:bodyPr/>
          <a:lstStyle/>
          <a:p>
            <a:r>
              <a:rPr lang="en-US" dirty="0" err="1">
                <a:latin typeface="Aptos Black" panose="020B0004020202020204" pitchFamily="34" charset="0"/>
              </a:rPr>
              <a:t>Tổng</a:t>
            </a:r>
            <a:r>
              <a:rPr lang="en-US" dirty="0">
                <a:latin typeface="Aptos Black" panose="020B0004020202020204" pitchFamily="34" charset="0"/>
              </a:rPr>
              <a:t> </a:t>
            </a:r>
            <a:r>
              <a:rPr lang="en-US" dirty="0" err="1">
                <a:latin typeface="Aptos Black" panose="020B0004020202020204" pitchFamily="34" charset="0"/>
              </a:rPr>
              <a:t>quan</a:t>
            </a:r>
            <a:r>
              <a:rPr lang="en-US" dirty="0">
                <a:latin typeface="Aptos Black" panose="020B0004020202020204" pitchFamily="34" charset="0"/>
              </a:rPr>
              <a:t> </a:t>
            </a:r>
            <a:r>
              <a:rPr lang="en-US" dirty="0" err="1">
                <a:latin typeface="Aptos Black" panose="020B0004020202020204" pitchFamily="34" charset="0"/>
              </a:rPr>
              <a:t>về</a:t>
            </a:r>
            <a:r>
              <a:rPr lang="en-US" dirty="0">
                <a:latin typeface="Aptos Black" panose="020B0004020202020204" pitchFamily="34" charset="0"/>
              </a:rPr>
              <a:t> </a:t>
            </a:r>
            <a:r>
              <a:rPr lang="en-US" dirty="0" err="1">
                <a:latin typeface="Aptos Black" panose="020B0004020202020204" pitchFamily="34" charset="0"/>
              </a:rPr>
              <a:t>đề</a:t>
            </a:r>
            <a:r>
              <a:rPr lang="en-US" dirty="0">
                <a:latin typeface="Aptos Black" panose="020B0004020202020204" pitchFamily="34" charset="0"/>
              </a:rPr>
              <a:t> </a:t>
            </a:r>
            <a:r>
              <a:rPr lang="en-US" dirty="0" err="1">
                <a:latin typeface="Aptos Black" panose="020B0004020202020204" pitchFamily="34" charset="0"/>
              </a:rPr>
              <a:t>tài</a:t>
            </a:r>
            <a:endParaRPr lang="en-US" dirty="0">
              <a:latin typeface="Aptos Black" panose="020B00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8C04F99-39A8-D00C-105A-5178AFF2F8F7}"/>
              </a:ext>
            </a:extLst>
          </p:cNvPr>
          <p:cNvSpPr txBox="1">
            <a:spLocks/>
          </p:cNvSpPr>
          <p:nvPr/>
        </p:nvSpPr>
        <p:spPr>
          <a:xfrm>
            <a:off x="914400" y="3562597"/>
            <a:ext cx="8787740" cy="1413163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Tx/>
              <a:buChar char="-"/>
            </a:pPr>
            <a:r>
              <a:rPr lang="en-US" sz="2400" cap="none" dirty="0" err="1">
                <a:latin typeface="Aptos Black" panose="020B0004020202020204" pitchFamily="34" charset="0"/>
              </a:rPr>
              <a:t>Xây</a:t>
            </a:r>
            <a:r>
              <a:rPr lang="en-US" sz="2400" cap="none" dirty="0">
                <a:latin typeface="Aptos Black" panose="020B0004020202020204" pitchFamily="34" charset="0"/>
              </a:rPr>
              <a:t> </a:t>
            </a:r>
            <a:r>
              <a:rPr lang="en-US" sz="2400" cap="none" dirty="0" err="1">
                <a:latin typeface="Aptos Black" panose="020B0004020202020204" pitchFamily="34" charset="0"/>
              </a:rPr>
              <a:t>dựng</a:t>
            </a:r>
            <a:r>
              <a:rPr lang="en-US" sz="2400" cap="none" dirty="0">
                <a:latin typeface="Aptos Black" panose="020B0004020202020204" pitchFamily="34" charset="0"/>
              </a:rPr>
              <a:t> </a:t>
            </a:r>
            <a:r>
              <a:rPr lang="en-US" sz="2400" cap="none" dirty="0" err="1">
                <a:latin typeface="Aptos Black" panose="020B0004020202020204" pitchFamily="34" charset="0"/>
              </a:rPr>
              <a:t>ứng</a:t>
            </a:r>
            <a:r>
              <a:rPr lang="en-US" sz="2400" cap="none" dirty="0">
                <a:latin typeface="Aptos Black" panose="020B0004020202020204" pitchFamily="34" charset="0"/>
              </a:rPr>
              <a:t> </a:t>
            </a:r>
            <a:r>
              <a:rPr lang="en-US" sz="2400" cap="none" dirty="0" err="1">
                <a:latin typeface="Aptos Black" panose="020B0004020202020204" pitchFamily="34" charset="0"/>
              </a:rPr>
              <a:t>dụng</a:t>
            </a:r>
            <a:r>
              <a:rPr lang="en-US" sz="2400" cap="none" dirty="0">
                <a:latin typeface="Aptos Black" panose="020B0004020202020204" pitchFamily="34" charset="0"/>
              </a:rPr>
              <a:t> </a:t>
            </a:r>
            <a:r>
              <a:rPr lang="en-US" sz="2400" cap="none" dirty="0" err="1">
                <a:latin typeface="Aptos Black" panose="020B0004020202020204" pitchFamily="34" charset="0"/>
              </a:rPr>
              <a:t>nhắn</a:t>
            </a:r>
            <a:r>
              <a:rPr lang="en-US" sz="2400" cap="none" dirty="0">
                <a:latin typeface="Aptos Black" panose="020B0004020202020204" pitchFamily="34" charset="0"/>
              </a:rPr>
              <a:t> tin </a:t>
            </a:r>
            <a:r>
              <a:rPr lang="en-US" sz="2400" cap="none" dirty="0" err="1">
                <a:latin typeface="Aptos Black" panose="020B0004020202020204" pitchFamily="34" charset="0"/>
              </a:rPr>
              <a:t>giữa</a:t>
            </a:r>
            <a:r>
              <a:rPr lang="en-US" sz="2400" cap="none" dirty="0">
                <a:latin typeface="Aptos Black" panose="020B0004020202020204" pitchFamily="34" charset="0"/>
              </a:rPr>
              <a:t> </a:t>
            </a:r>
            <a:r>
              <a:rPr lang="en-US" sz="2400" cap="none" dirty="0" err="1">
                <a:latin typeface="Aptos Black" panose="020B0004020202020204" pitchFamily="34" charset="0"/>
              </a:rPr>
              <a:t>nhiều</a:t>
            </a:r>
            <a:r>
              <a:rPr lang="en-US" sz="2400" cap="none" dirty="0">
                <a:latin typeface="Aptos Black" panose="020B0004020202020204" pitchFamily="34" charset="0"/>
              </a:rPr>
              <a:t> </a:t>
            </a:r>
            <a:r>
              <a:rPr lang="en-US" sz="2400" cap="none" dirty="0" err="1">
                <a:latin typeface="Aptos Black" panose="020B0004020202020204" pitchFamily="34" charset="0"/>
              </a:rPr>
              <a:t>người</a:t>
            </a:r>
            <a:endParaRPr lang="en-US" sz="2400" cap="none" dirty="0">
              <a:latin typeface="Aptos Black" panose="020B00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cap="none" dirty="0">
              <a:latin typeface="Aptos Black" panose="020B00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cap="none" dirty="0" err="1">
                <a:latin typeface="Aptos Black" panose="020B0004020202020204" pitchFamily="34" charset="0"/>
              </a:rPr>
              <a:t>Kết</a:t>
            </a:r>
            <a:r>
              <a:rPr lang="en-US" sz="2400" cap="none" dirty="0">
                <a:latin typeface="Aptos Black" panose="020B0004020202020204" pitchFamily="34" charset="0"/>
              </a:rPr>
              <a:t> </a:t>
            </a:r>
            <a:r>
              <a:rPr lang="en-US" sz="2400" cap="none" dirty="0" err="1">
                <a:latin typeface="Aptos Black" panose="020B0004020202020204" pitchFamily="34" charset="0"/>
              </a:rPr>
              <a:t>nối</a:t>
            </a:r>
            <a:r>
              <a:rPr lang="en-US" sz="2400" cap="none" dirty="0">
                <a:latin typeface="Aptos Black" panose="020B0004020202020204" pitchFamily="34" charset="0"/>
              </a:rPr>
              <a:t> qua internet</a:t>
            </a:r>
          </a:p>
          <a:p>
            <a:pPr marL="342900" indent="-342900">
              <a:buFontTx/>
              <a:buChar char="-"/>
            </a:pPr>
            <a:endParaRPr lang="en-US" sz="2400" cap="none" dirty="0">
              <a:latin typeface="Aptos Black" panose="020B00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cap="none" dirty="0" err="1">
                <a:latin typeface="Aptos Black" panose="020B0004020202020204" pitchFamily="34" charset="0"/>
              </a:rPr>
              <a:t>Thực</a:t>
            </a:r>
            <a:r>
              <a:rPr lang="en-US" sz="2400" cap="none" dirty="0">
                <a:latin typeface="Aptos Black" panose="020B0004020202020204" pitchFamily="34" charset="0"/>
              </a:rPr>
              <a:t> </a:t>
            </a:r>
            <a:r>
              <a:rPr lang="en-US" sz="2400" cap="none" dirty="0" err="1">
                <a:latin typeface="Aptos Black" panose="020B0004020202020204" pitchFamily="34" charset="0"/>
              </a:rPr>
              <a:t>hiện</a:t>
            </a:r>
            <a:r>
              <a:rPr lang="en-US" sz="2400" cap="none" dirty="0">
                <a:latin typeface="Aptos Black" panose="020B0004020202020204" pitchFamily="34" charset="0"/>
              </a:rPr>
              <a:t> </a:t>
            </a:r>
            <a:r>
              <a:rPr lang="en-US" sz="2400" cap="none" dirty="0" err="1">
                <a:latin typeface="Aptos Black" panose="020B0004020202020204" pitchFamily="34" charset="0"/>
              </a:rPr>
              <a:t>đăng</a:t>
            </a:r>
            <a:r>
              <a:rPr lang="en-US" sz="2400" cap="none" dirty="0">
                <a:latin typeface="Aptos Black" panose="020B0004020202020204" pitchFamily="34" charset="0"/>
              </a:rPr>
              <a:t> </a:t>
            </a:r>
            <a:r>
              <a:rPr lang="en-US" sz="2400" cap="none" dirty="0" err="1">
                <a:latin typeface="Aptos Black" panose="020B0004020202020204" pitchFamily="34" charset="0"/>
              </a:rPr>
              <a:t>ký</a:t>
            </a:r>
            <a:r>
              <a:rPr lang="en-US" sz="2400" cap="none" dirty="0">
                <a:latin typeface="Aptos Black" panose="020B0004020202020204" pitchFamily="34" charset="0"/>
              </a:rPr>
              <a:t>/</a:t>
            </a:r>
            <a:r>
              <a:rPr lang="en-US" sz="2400" cap="none" dirty="0" err="1">
                <a:latin typeface="Aptos Black" panose="020B0004020202020204" pitchFamily="34" charset="0"/>
              </a:rPr>
              <a:t>đăng</a:t>
            </a:r>
            <a:r>
              <a:rPr lang="en-US" sz="2400" cap="none" dirty="0">
                <a:latin typeface="Aptos Black" panose="020B0004020202020204" pitchFamily="34" charset="0"/>
              </a:rPr>
              <a:t> </a:t>
            </a:r>
            <a:r>
              <a:rPr lang="en-US" sz="2400" cap="none" dirty="0" err="1">
                <a:latin typeface="Aptos Black" panose="020B0004020202020204" pitchFamily="34" charset="0"/>
              </a:rPr>
              <a:t>nhập</a:t>
            </a:r>
            <a:r>
              <a:rPr lang="en-US" sz="2400" cap="none" dirty="0">
                <a:latin typeface="Aptos Black" panose="020B0004020202020204" pitchFamily="34" charset="0"/>
              </a:rPr>
              <a:t> </a:t>
            </a:r>
            <a:r>
              <a:rPr lang="en-US" sz="2400" cap="none" dirty="0" err="1">
                <a:latin typeface="Aptos Black" panose="020B0004020202020204" pitchFamily="34" charset="0"/>
              </a:rPr>
              <a:t>để</a:t>
            </a:r>
            <a:r>
              <a:rPr lang="en-US" sz="2400" cap="none" dirty="0">
                <a:latin typeface="Aptos Black" panose="020B0004020202020204" pitchFamily="34" charset="0"/>
              </a:rPr>
              <a:t> </a:t>
            </a:r>
            <a:r>
              <a:rPr lang="en-US" sz="2400" cap="none" dirty="0" err="1">
                <a:latin typeface="Aptos Black" panose="020B0004020202020204" pitchFamily="34" charset="0"/>
              </a:rPr>
              <a:t>nhắn</a:t>
            </a:r>
            <a:r>
              <a:rPr lang="en-US" sz="2400" cap="none" dirty="0">
                <a:latin typeface="Aptos Black" panose="020B0004020202020204" pitchFamily="34" charset="0"/>
              </a:rPr>
              <a:t> tin</a:t>
            </a:r>
          </a:p>
          <a:p>
            <a:pPr marL="342900" indent="-342900">
              <a:buFontTx/>
              <a:buChar char="-"/>
            </a:pPr>
            <a:endParaRPr lang="en-US" sz="2400" cap="none" dirty="0">
              <a:latin typeface="Aptos Black" panose="020B00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cap="none" dirty="0" err="1">
                <a:latin typeface="Aptos Black" panose="020B0004020202020204" pitchFamily="34" charset="0"/>
              </a:rPr>
              <a:t>Có</a:t>
            </a:r>
            <a:r>
              <a:rPr lang="en-US" sz="2400" cap="none" dirty="0">
                <a:latin typeface="Aptos Black" panose="020B0004020202020204" pitchFamily="34" charset="0"/>
              </a:rPr>
              <a:t> </a:t>
            </a:r>
            <a:r>
              <a:rPr lang="en-US" sz="2400" cap="none" dirty="0" err="1">
                <a:latin typeface="Aptos Black" panose="020B0004020202020204" pitchFamily="34" charset="0"/>
              </a:rPr>
              <a:t>thể</a:t>
            </a:r>
            <a:r>
              <a:rPr lang="en-US" sz="2400" cap="none" dirty="0">
                <a:latin typeface="Aptos Black" panose="020B0004020202020204" pitchFamily="34" charset="0"/>
              </a:rPr>
              <a:t> </a:t>
            </a:r>
            <a:r>
              <a:rPr lang="en-US" sz="2400" cap="none" dirty="0" err="1">
                <a:latin typeface="Aptos Black" panose="020B0004020202020204" pitchFamily="34" charset="0"/>
              </a:rPr>
              <a:t>gửi</a:t>
            </a:r>
            <a:r>
              <a:rPr lang="en-US" sz="2400" cap="none" dirty="0">
                <a:latin typeface="Aptos Black" panose="020B0004020202020204" pitchFamily="34" charset="0"/>
              </a:rPr>
              <a:t> tin </a:t>
            </a:r>
            <a:r>
              <a:rPr lang="en-US" sz="2400" cap="none" dirty="0" err="1">
                <a:latin typeface="Aptos Black" panose="020B0004020202020204" pitchFamily="34" charset="0"/>
              </a:rPr>
              <a:t>nhắn</a:t>
            </a:r>
            <a:r>
              <a:rPr lang="en-US" sz="2400" cap="none" dirty="0">
                <a:latin typeface="Aptos Black" panose="020B0004020202020204" pitchFamily="34" charset="0"/>
              </a:rPr>
              <a:t> </a:t>
            </a:r>
            <a:r>
              <a:rPr lang="en-US" sz="2400" cap="none" dirty="0" err="1">
                <a:latin typeface="Aptos Black" panose="020B0004020202020204" pitchFamily="34" charset="0"/>
              </a:rPr>
              <a:t>cho</a:t>
            </a:r>
            <a:r>
              <a:rPr lang="en-US" sz="2400" cap="none" dirty="0">
                <a:latin typeface="Aptos Black" panose="020B0004020202020204" pitchFamily="34" charset="0"/>
              </a:rPr>
              <a:t> 1 </a:t>
            </a:r>
            <a:r>
              <a:rPr lang="en-US" sz="2400" cap="none" dirty="0" err="1">
                <a:latin typeface="Aptos Black" panose="020B0004020202020204" pitchFamily="34" charset="0"/>
              </a:rPr>
              <a:t>người</a:t>
            </a:r>
            <a:r>
              <a:rPr lang="en-US" sz="2400" cap="none" dirty="0">
                <a:latin typeface="Aptos Black" panose="020B0004020202020204" pitchFamily="34" charset="0"/>
              </a:rPr>
              <a:t> </a:t>
            </a:r>
            <a:r>
              <a:rPr lang="en-US" sz="2400" cap="none" dirty="0" err="1">
                <a:latin typeface="Aptos Black" panose="020B0004020202020204" pitchFamily="34" charset="0"/>
              </a:rPr>
              <a:t>hoặc</a:t>
            </a:r>
            <a:r>
              <a:rPr lang="en-US" sz="2400" cap="none" dirty="0">
                <a:latin typeface="Aptos Black" panose="020B0004020202020204" pitchFamily="34" charset="0"/>
              </a:rPr>
              <a:t> </a:t>
            </a:r>
            <a:r>
              <a:rPr lang="en-US" sz="2400" cap="none" dirty="0" err="1">
                <a:latin typeface="Aptos Black" panose="020B0004020202020204" pitchFamily="34" charset="0"/>
              </a:rPr>
              <a:t>mọi</a:t>
            </a:r>
            <a:r>
              <a:rPr lang="en-US" sz="2400" cap="none" dirty="0">
                <a:latin typeface="Aptos Black" panose="020B0004020202020204" pitchFamily="34" charset="0"/>
              </a:rPr>
              <a:t> </a:t>
            </a:r>
            <a:r>
              <a:rPr lang="en-US" sz="2400" cap="none" dirty="0" err="1">
                <a:latin typeface="Aptos Black" panose="020B0004020202020204" pitchFamily="34" charset="0"/>
              </a:rPr>
              <a:t>người</a:t>
            </a:r>
            <a:endParaRPr lang="en-US" sz="2400" cap="none" dirty="0">
              <a:latin typeface="Aptos Black" panose="020B00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4" y="871724"/>
            <a:ext cx="7965461" cy="994164"/>
          </a:xfrm>
        </p:spPr>
        <p:txBody>
          <a:bodyPr/>
          <a:lstStyle/>
          <a:p>
            <a:r>
              <a:rPr lang="en-US" dirty="0" err="1">
                <a:latin typeface="Aptos Black" panose="020B0004020202020204" pitchFamily="34" charset="0"/>
              </a:rPr>
              <a:t>Các</a:t>
            </a:r>
            <a:r>
              <a:rPr lang="en-US" dirty="0">
                <a:latin typeface="Aptos Black" panose="020B0004020202020204" pitchFamily="34" charset="0"/>
              </a:rPr>
              <a:t> </a:t>
            </a:r>
            <a:r>
              <a:rPr lang="en-US" dirty="0" err="1">
                <a:latin typeface="Aptos Black" panose="020B0004020202020204" pitchFamily="34" charset="0"/>
              </a:rPr>
              <a:t>kiến</a:t>
            </a:r>
            <a:r>
              <a:rPr lang="en-US" dirty="0">
                <a:latin typeface="Aptos Black" panose="020B0004020202020204" pitchFamily="34" charset="0"/>
              </a:rPr>
              <a:t> </a:t>
            </a:r>
            <a:r>
              <a:rPr lang="en-US" dirty="0" err="1">
                <a:latin typeface="Aptos Black" panose="020B0004020202020204" pitchFamily="34" charset="0"/>
              </a:rPr>
              <a:t>thức</a:t>
            </a:r>
            <a:r>
              <a:rPr lang="en-US" dirty="0">
                <a:latin typeface="Aptos Black" panose="020B0004020202020204" pitchFamily="34" charset="0"/>
              </a:rPr>
              <a:t> </a:t>
            </a:r>
            <a:r>
              <a:rPr lang="en-US" dirty="0" err="1">
                <a:latin typeface="Aptos Black" panose="020B0004020202020204" pitchFamily="34" charset="0"/>
              </a:rPr>
              <a:t>đã</a:t>
            </a:r>
            <a:r>
              <a:rPr lang="en-US" dirty="0">
                <a:latin typeface="Aptos Black" panose="020B0004020202020204" pitchFamily="34" charset="0"/>
              </a:rPr>
              <a:t> </a:t>
            </a:r>
            <a:r>
              <a:rPr lang="en-US" dirty="0" err="1">
                <a:latin typeface="Aptos Black" panose="020B0004020202020204" pitchFamily="34" charset="0"/>
              </a:rPr>
              <a:t>sử</a:t>
            </a:r>
            <a:r>
              <a:rPr lang="en-US" dirty="0">
                <a:latin typeface="Aptos Black" panose="020B0004020202020204" pitchFamily="34" charset="0"/>
              </a:rPr>
              <a:t> </a:t>
            </a:r>
            <a:r>
              <a:rPr lang="en-US" dirty="0" err="1">
                <a:latin typeface="Aptos Black" panose="020B0004020202020204" pitchFamily="34" charset="0"/>
              </a:rPr>
              <a:t>dụng</a:t>
            </a:r>
            <a:endParaRPr lang="en-US" dirty="0">
              <a:latin typeface="Aptos Black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 err="1">
                <a:latin typeface="Aptos Black" panose="020B0004020202020204" pitchFamily="34" charset="0"/>
              </a:rPr>
              <a:t>Lập</a:t>
            </a:r>
            <a:r>
              <a:rPr lang="en-US" sz="2400" dirty="0">
                <a:latin typeface="Aptos Black" panose="020B0004020202020204" pitchFamily="34" charset="0"/>
              </a:rPr>
              <a:t> </a:t>
            </a:r>
            <a:r>
              <a:rPr lang="en-US" sz="2400" dirty="0" err="1">
                <a:latin typeface="Aptos Black" panose="020B0004020202020204" pitchFamily="34" charset="0"/>
              </a:rPr>
              <a:t>trình</a:t>
            </a:r>
            <a:r>
              <a:rPr lang="en-US" sz="2400" dirty="0">
                <a:latin typeface="Aptos Black" panose="020B0004020202020204" pitchFamily="34" charset="0"/>
              </a:rPr>
              <a:t> Java</a:t>
            </a:r>
          </a:p>
          <a:p>
            <a:r>
              <a:rPr lang="en-US" sz="2400" dirty="0" err="1">
                <a:latin typeface="Aptos Black" panose="020B0004020202020204" pitchFamily="34" charset="0"/>
              </a:rPr>
              <a:t>Sử</a:t>
            </a:r>
            <a:r>
              <a:rPr lang="en-US" sz="2400" dirty="0">
                <a:latin typeface="Aptos Black" panose="020B0004020202020204" pitchFamily="34" charset="0"/>
              </a:rPr>
              <a:t> </a:t>
            </a:r>
            <a:r>
              <a:rPr lang="en-US" sz="2400" dirty="0" err="1">
                <a:latin typeface="Aptos Black" panose="020B0004020202020204" pitchFamily="34" charset="0"/>
              </a:rPr>
              <a:t>dụng</a:t>
            </a:r>
            <a:r>
              <a:rPr lang="en-US" sz="2400" dirty="0">
                <a:latin typeface="Aptos Black" panose="020B0004020202020204" pitchFamily="34" charset="0"/>
              </a:rPr>
              <a:t> </a:t>
            </a:r>
            <a:r>
              <a:rPr lang="en-US" sz="2400" dirty="0" err="1">
                <a:latin typeface="Aptos Black" panose="020B0004020202020204" pitchFamily="34" charset="0"/>
              </a:rPr>
              <a:t>lập</a:t>
            </a:r>
            <a:r>
              <a:rPr lang="en-US" sz="2400" dirty="0">
                <a:latin typeface="Aptos Black" panose="020B0004020202020204" pitchFamily="34" charset="0"/>
              </a:rPr>
              <a:t> </a:t>
            </a:r>
            <a:r>
              <a:rPr lang="en-US" sz="2400" dirty="0" err="1">
                <a:latin typeface="Aptos Black" panose="020B0004020202020204" pitchFamily="34" charset="0"/>
              </a:rPr>
              <a:t>trình</a:t>
            </a:r>
            <a:r>
              <a:rPr lang="en-US" sz="2400" dirty="0">
                <a:latin typeface="Aptos Black" panose="020B0004020202020204" pitchFamily="34" charset="0"/>
              </a:rPr>
              <a:t> </a:t>
            </a:r>
            <a:r>
              <a:rPr lang="en-US" sz="2400" dirty="0" err="1">
                <a:latin typeface="Aptos Black" panose="020B0004020202020204" pitchFamily="34" charset="0"/>
              </a:rPr>
              <a:t>hướng</a:t>
            </a:r>
            <a:r>
              <a:rPr lang="en-US" sz="2400" dirty="0">
                <a:latin typeface="Aptos Black" panose="020B0004020202020204" pitchFamily="34" charset="0"/>
              </a:rPr>
              <a:t> </a:t>
            </a:r>
            <a:r>
              <a:rPr lang="en-US" sz="2400" dirty="0" err="1">
                <a:latin typeface="Aptos Black" panose="020B0004020202020204" pitchFamily="34" charset="0"/>
              </a:rPr>
              <a:t>đối</a:t>
            </a:r>
            <a:r>
              <a:rPr lang="en-US" sz="2400" dirty="0">
                <a:latin typeface="Aptos Black" panose="020B0004020202020204" pitchFamily="34" charset="0"/>
              </a:rPr>
              <a:t> </a:t>
            </a:r>
            <a:r>
              <a:rPr lang="en-US" sz="2400" dirty="0" err="1">
                <a:latin typeface="Aptos Black" panose="020B0004020202020204" pitchFamily="34" charset="0"/>
              </a:rPr>
              <a:t>tượng</a:t>
            </a:r>
            <a:endParaRPr lang="en-US" sz="2400" dirty="0">
              <a:latin typeface="Aptos Black" panose="020B00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Aptos Black" panose="020B0004020202020204" pitchFamily="34" charset="0"/>
              </a:rPr>
              <a:t>Đa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luồng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(Multithreading)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với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lớp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Thread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ptos Black" panose="020B0004020202020204" pitchFamily="34" charset="0"/>
              </a:rPr>
              <a:t>Xử</a:t>
            </a:r>
            <a:r>
              <a:rPr lang="en-US" sz="2400" dirty="0">
                <a:latin typeface="Aptos Black" panose="020B0004020202020204" pitchFamily="34" charset="0"/>
              </a:rPr>
              <a:t> </a:t>
            </a:r>
            <a:r>
              <a:rPr lang="en-US" sz="2400" dirty="0" err="1">
                <a:latin typeface="Aptos Black" panose="020B0004020202020204" pitchFamily="34" charset="0"/>
              </a:rPr>
              <a:t>lý</a:t>
            </a:r>
            <a:r>
              <a:rPr lang="en-US" sz="2400" dirty="0">
                <a:latin typeface="Aptos Black" panose="020B0004020202020204" pitchFamily="34" charset="0"/>
              </a:rPr>
              <a:t> </a:t>
            </a:r>
            <a:r>
              <a:rPr lang="en-US" sz="2400" dirty="0" err="1">
                <a:latin typeface="Aptos Black" panose="020B0004020202020204" pitchFamily="34" charset="0"/>
              </a:rPr>
              <a:t>ngoại</a:t>
            </a:r>
            <a:r>
              <a:rPr lang="en-US" sz="2400" dirty="0">
                <a:latin typeface="Aptos Black" panose="020B0004020202020204" pitchFamily="34" charset="0"/>
              </a:rPr>
              <a:t> </a:t>
            </a:r>
            <a:r>
              <a:rPr lang="en-US" sz="2400" dirty="0" err="1">
                <a:latin typeface="Aptos Black" panose="020B0004020202020204" pitchFamily="34" charset="0"/>
              </a:rPr>
              <a:t>lệ</a:t>
            </a:r>
            <a:r>
              <a:rPr lang="en-US" sz="2400" dirty="0">
                <a:latin typeface="Aptos Black" panose="020B0004020202020204" pitchFamily="34" charset="0"/>
              </a:rPr>
              <a:t> 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(Exception Handling)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Aptos Black" panose="020B0004020202020204" pitchFamily="34" charset="0"/>
              </a:rPr>
              <a:t>Ứng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dụng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mẫu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MVC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198B3-FDD3-756E-8078-EFED9EE61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EA0B-1FA2-5AF1-853D-65CB3DD6C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4" y="871724"/>
            <a:ext cx="7965461" cy="994164"/>
          </a:xfrm>
        </p:spPr>
        <p:txBody>
          <a:bodyPr/>
          <a:lstStyle/>
          <a:p>
            <a:r>
              <a:rPr lang="en-US" dirty="0" err="1">
                <a:latin typeface="Aptos Black" panose="020B0004020202020204" pitchFamily="34" charset="0"/>
              </a:rPr>
              <a:t>Các</a:t>
            </a:r>
            <a:r>
              <a:rPr lang="en-US" dirty="0">
                <a:latin typeface="Aptos Black" panose="020B0004020202020204" pitchFamily="34" charset="0"/>
              </a:rPr>
              <a:t> </a:t>
            </a:r>
            <a:r>
              <a:rPr lang="en-US" dirty="0" err="1">
                <a:latin typeface="Aptos Black" panose="020B0004020202020204" pitchFamily="34" charset="0"/>
              </a:rPr>
              <a:t>kiến</a:t>
            </a:r>
            <a:r>
              <a:rPr lang="en-US" dirty="0">
                <a:latin typeface="Aptos Black" panose="020B0004020202020204" pitchFamily="34" charset="0"/>
              </a:rPr>
              <a:t> </a:t>
            </a:r>
            <a:r>
              <a:rPr lang="en-US" dirty="0" err="1">
                <a:latin typeface="Aptos Black" panose="020B0004020202020204" pitchFamily="34" charset="0"/>
              </a:rPr>
              <a:t>thức</a:t>
            </a:r>
            <a:r>
              <a:rPr lang="en-US" dirty="0">
                <a:latin typeface="Aptos Black" panose="020B0004020202020204" pitchFamily="34" charset="0"/>
              </a:rPr>
              <a:t> </a:t>
            </a:r>
            <a:r>
              <a:rPr lang="en-US" dirty="0" err="1">
                <a:latin typeface="Aptos Black" panose="020B0004020202020204" pitchFamily="34" charset="0"/>
              </a:rPr>
              <a:t>đã</a:t>
            </a:r>
            <a:r>
              <a:rPr lang="en-US" dirty="0">
                <a:latin typeface="Aptos Black" panose="020B0004020202020204" pitchFamily="34" charset="0"/>
              </a:rPr>
              <a:t> </a:t>
            </a:r>
            <a:r>
              <a:rPr lang="en-US" dirty="0" err="1">
                <a:latin typeface="Aptos Black" panose="020B0004020202020204" pitchFamily="34" charset="0"/>
              </a:rPr>
              <a:t>sử</a:t>
            </a:r>
            <a:r>
              <a:rPr lang="en-US" dirty="0">
                <a:latin typeface="Aptos Black" panose="020B0004020202020204" pitchFamily="34" charset="0"/>
              </a:rPr>
              <a:t> </a:t>
            </a:r>
            <a:r>
              <a:rPr lang="en-US" dirty="0" err="1">
                <a:latin typeface="Aptos Black" panose="020B0004020202020204" pitchFamily="34" charset="0"/>
              </a:rPr>
              <a:t>dụng</a:t>
            </a:r>
            <a:endParaRPr lang="en-US" dirty="0">
              <a:latin typeface="Aptos Black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1C797-B27B-8457-F5D1-37CBF7A13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sz="2400" dirty="0">
                <a:latin typeface="Aptos Black" panose="020B0004020202020204" pitchFamily="34" charset="0"/>
              </a:rPr>
              <a:t>JavaFX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Aptos Black" panose="020B0004020202020204" pitchFamily="34" charset="0"/>
              </a:rPr>
              <a:t>Phát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triển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ứng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dụng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desktop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với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JavaFX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Aptos Black" panose="020B0004020202020204" pitchFamily="34" charset="0"/>
              </a:rPr>
              <a:t>Sử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dụng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FXML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để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thiết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kế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giao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diện</a:t>
            </a:r>
            <a:endParaRPr lang="en-US" sz="2400" b="0" i="0" dirty="0">
              <a:effectLst/>
              <a:latin typeface="Aptos Black" panose="020B00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Aptos Black" panose="020B0004020202020204" pitchFamily="34" charset="0"/>
              </a:rPr>
              <a:t>Điều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khiển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các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thành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phần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giao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diện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(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TextField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,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TextArea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,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ComboBox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, v.v.)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Aptos Black" panose="020B0004020202020204" pitchFamily="34" charset="0"/>
              </a:rPr>
              <a:t>Platform.runLater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()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để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cập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nhật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giao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diện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từ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các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luồng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khác</a:t>
            </a:r>
            <a:endParaRPr lang="en-US" sz="2400" b="0" i="0" dirty="0">
              <a:effectLst/>
              <a:latin typeface="Aptos Black" panose="020B00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Aptos Black" panose="020B0004020202020204" pitchFamily="34" charset="0"/>
              </a:rPr>
              <a:t>Quản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lý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Scene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và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Stage</a:t>
            </a:r>
          </a:p>
        </p:txBody>
      </p:sp>
    </p:spTree>
    <p:extLst>
      <p:ext uri="{BB962C8B-B14F-4D97-AF65-F5344CB8AC3E}">
        <p14:creationId xmlns:p14="http://schemas.microsoft.com/office/powerpoint/2010/main" val="378290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1F7F4-C46D-C1A0-9759-58DCE540A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3303-7D85-DE64-EC75-6A6FB0B3C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4" y="871724"/>
            <a:ext cx="7965461" cy="994164"/>
          </a:xfrm>
        </p:spPr>
        <p:txBody>
          <a:bodyPr/>
          <a:lstStyle/>
          <a:p>
            <a:r>
              <a:rPr lang="en-US" dirty="0" err="1">
                <a:latin typeface="Aptos Black" panose="020B0004020202020204" pitchFamily="34" charset="0"/>
              </a:rPr>
              <a:t>Các</a:t>
            </a:r>
            <a:r>
              <a:rPr lang="en-US" dirty="0">
                <a:latin typeface="Aptos Black" panose="020B0004020202020204" pitchFamily="34" charset="0"/>
              </a:rPr>
              <a:t> </a:t>
            </a:r>
            <a:r>
              <a:rPr lang="en-US" dirty="0" err="1">
                <a:latin typeface="Aptos Black" panose="020B0004020202020204" pitchFamily="34" charset="0"/>
              </a:rPr>
              <a:t>kiến</a:t>
            </a:r>
            <a:r>
              <a:rPr lang="en-US" dirty="0">
                <a:latin typeface="Aptos Black" panose="020B0004020202020204" pitchFamily="34" charset="0"/>
              </a:rPr>
              <a:t> </a:t>
            </a:r>
            <a:r>
              <a:rPr lang="en-US" dirty="0" err="1">
                <a:latin typeface="Aptos Black" panose="020B0004020202020204" pitchFamily="34" charset="0"/>
              </a:rPr>
              <a:t>thức</a:t>
            </a:r>
            <a:r>
              <a:rPr lang="en-US" dirty="0">
                <a:latin typeface="Aptos Black" panose="020B0004020202020204" pitchFamily="34" charset="0"/>
              </a:rPr>
              <a:t> </a:t>
            </a:r>
            <a:r>
              <a:rPr lang="en-US" dirty="0" err="1">
                <a:latin typeface="Aptos Black" panose="020B0004020202020204" pitchFamily="34" charset="0"/>
              </a:rPr>
              <a:t>đã</a:t>
            </a:r>
            <a:r>
              <a:rPr lang="en-US" dirty="0">
                <a:latin typeface="Aptos Black" panose="020B0004020202020204" pitchFamily="34" charset="0"/>
              </a:rPr>
              <a:t> </a:t>
            </a:r>
            <a:r>
              <a:rPr lang="en-US" dirty="0" err="1">
                <a:latin typeface="Aptos Black" panose="020B0004020202020204" pitchFamily="34" charset="0"/>
              </a:rPr>
              <a:t>sử</a:t>
            </a:r>
            <a:r>
              <a:rPr lang="en-US" dirty="0">
                <a:latin typeface="Aptos Black" panose="020B0004020202020204" pitchFamily="34" charset="0"/>
              </a:rPr>
              <a:t> </a:t>
            </a:r>
            <a:r>
              <a:rPr lang="en-US" dirty="0" err="1">
                <a:latin typeface="Aptos Black" panose="020B0004020202020204" pitchFamily="34" charset="0"/>
              </a:rPr>
              <a:t>dụng</a:t>
            </a:r>
            <a:endParaRPr lang="en-US" dirty="0">
              <a:latin typeface="Aptos Black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95F5A-878E-0A30-F78A-74D8915F9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 err="1">
                <a:latin typeface="Aptos Black" panose="020B0004020202020204" pitchFamily="34" charset="0"/>
              </a:rPr>
              <a:t>Kết</a:t>
            </a:r>
            <a:r>
              <a:rPr lang="en-US" sz="2400" dirty="0">
                <a:latin typeface="Aptos Black" panose="020B0004020202020204" pitchFamily="34" charset="0"/>
              </a:rPr>
              <a:t> </a:t>
            </a:r>
            <a:r>
              <a:rPr lang="en-US" sz="2400" dirty="0" err="1">
                <a:latin typeface="Aptos Black" panose="020B0004020202020204" pitchFamily="34" charset="0"/>
              </a:rPr>
              <a:t>nối</a:t>
            </a:r>
            <a:r>
              <a:rPr lang="en-US" sz="2400" dirty="0">
                <a:latin typeface="Aptos Black" panose="020B0004020202020204" pitchFamily="34" charset="0"/>
              </a:rPr>
              <a:t> </a:t>
            </a:r>
            <a:r>
              <a:rPr lang="en-US" sz="2400" dirty="0" err="1">
                <a:latin typeface="Aptos Black" panose="020B0004020202020204" pitchFamily="34" charset="0"/>
              </a:rPr>
              <a:t>mạng</a:t>
            </a:r>
            <a:endParaRPr lang="en-US" sz="2400" dirty="0">
              <a:latin typeface="Aptos Black" panose="020B00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ptos Black" panose="020B0004020202020204" pitchFamily="34" charset="0"/>
              </a:rPr>
              <a:t>Socket Programming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ptos Black" panose="020B0004020202020204" pitchFamily="34" charset="0"/>
              </a:rPr>
              <a:t>Giao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tiếp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client-server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Aptos Black" panose="020B0004020202020204" pitchFamily="34" charset="0"/>
              </a:rPr>
              <a:t>Sử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dụng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BufferedReader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và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BufferedWriter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để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truyền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nhận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dữ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liệu</a:t>
            </a:r>
            <a:endParaRPr lang="en-US" sz="2400" b="0" i="0" dirty="0">
              <a:effectLst/>
              <a:latin typeface="Aptos Black" panose="020B00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Aptos Black" panose="020B0004020202020204" pitchFamily="34" charset="0"/>
              </a:rPr>
              <a:t>Xử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lý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kết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nối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và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ngắt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kết</a:t>
            </a:r>
            <a:r>
              <a:rPr lang="en-US" sz="2400" b="0" i="0" dirty="0">
                <a:effectLst/>
                <a:latin typeface="Aptos Black" panose="020B0004020202020204" pitchFamily="34" charset="0"/>
              </a:rPr>
              <a:t> </a:t>
            </a:r>
            <a:r>
              <a:rPr lang="en-US" sz="2400" b="0" i="0" dirty="0" err="1">
                <a:effectLst/>
                <a:latin typeface="Aptos Black" panose="020B0004020202020204" pitchFamily="34" charset="0"/>
              </a:rPr>
              <a:t>nối</a:t>
            </a:r>
            <a:endParaRPr lang="en-US" sz="2400" b="0" i="0" dirty="0">
              <a:effectLst/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59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BE22D-4D56-067D-8125-6AD601738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CFF28-F3EF-C198-D040-D85247345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4" y="871724"/>
            <a:ext cx="7965461" cy="994164"/>
          </a:xfrm>
        </p:spPr>
        <p:txBody>
          <a:bodyPr/>
          <a:lstStyle/>
          <a:p>
            <a:r>
              <a:rPr lang="en-US" dirty="0" err="1">
                <a:latin typeface="Aptos Black" panose="020B0004020202020204" pitchFamily="34" charset="0"/>
              </a:rPr>
              <a:t>Các</a:t>
            </a:r>
            <a:r>
              <a:rPr lang="en-US" dirty="0">
                <a:latin typeface="Aptos Black" panose="020B0004020202020204" pitchFamily="34" charset="0"/>
              </a:rPr>
              <a:t> </a:t>
            </a:r>
            <a:r>
              <a:rPr lang="en-US" dirty="0" err="1">
                <a:latin typeface="Aptos Black" panose="020B0004020202020204" pitchFamily="34" charset="0"/>
              </a:rPr>
              <a:t>kiến</a:t>
            </a:r>
            <a:r>
              <a:rPr lang="en-US" dirty="0">
                <a:latin typeface="Aptos Black" panose="020B0004020202020204" pitchFamily="34" charset="0"/>
              </a:rPr>
              <a:t> </a:t>
            </a:r>
            <a:r>
              <a:rPr lang="en-US" dirty="0" err="1">
                <a:latin typeface="Aptos Black" panose="020B0004020202020204" pitchFamily="34" charset="0"/>
              </a:rPr>
              <a:t>thức</a:t>
            </a:r>
            <a:r>
              <a:rPr lang="en-US" dirty="0">
                <a:latin typeface="Aptos Black" panose="020B0004020202020204" pitchFamily="34" charset="0"/>
              </a:rPr>
              <a:t> </a:t>
            </a:r>
            <a:r>
              <a:rPr lang="en-US" dirty="0" err="1">
                <a:latin typeface="Aptos Black" panose="020B0004020202020204" pitchFamily="34" charset="0"/>
              </a:rPr>
              <a:t>đã</a:t>
            </a:r>
            <a:r>
              <a:rPr lang="en-US" dirty="0">
                <a:latin typeface="Aptos Black" panose="020B0004020202020204" pitchFamily="34" charset="0"/>
              </a:rPr>
              <a:t> </a:t>
            </a:r>
            <a:r>
              <a:rPr lang="en-US" dirty="0" err="1">
                <a:latin typeface="Aptos Black" panose="020B0004020202020204" pitchFamily="34" charset="0"/>
              </a:rPr>
              <a:t>sử</a:t>
            </a:r>
            <a:r>
              <a:rPr lang="en-US" dirty="0">
                <a:latin typeface="Aptos Black" panose="020B0004020202020204" pitchFamily="34" charset="0"/>
              </a:rPr>
              <a:t> </a:t>
            </a:r>
            <a:r>
              <a:rPr lang="en-US" dirty="0" err="1">
                <a:latin typeface="Aptos Black" panose="020B0004020202020204" pitchFamily="34" charset="0"/>
              </a:rPr>
              <a:t>dụng</a:t>
            </a:r>
            <a:endParaRPr lang="en-US" dirty="0">
              <a:latin typeface="Aptos Black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3BFFF-1FE3-250D-548D-1F960EFDA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 err="1">
                <a:latin typeface="Aptos Black" panose="020B0004020202020204" pitchFamily="34" charset="0"/>
              </a:rPr>
              <a:t>Cơ</a:t>
            </a:r>
            <a:r>
              <a:rPr lang="en-US" sz="2400" dirty="0">
                <a:latin typeface="Aptos Black" panose="020B0004020202020204" pitchFamily="34" charset="0"/>
              </a:rPr>
              <a:t> </a:t>
            </a:r>
            <a:r>
              <a:rPr lang="en-US" sz="2400" dirty="0" err="1">
                <a:latin typeface="Aptos Black" panose="020B0004020202020204" pitchFamily="34" charset="0"/>
              </a:rPr>
              <a:t>sở</a:t>
            </a:r>
            <a:r>
              <a:rPr lang="en-US" sz="2400" dirty="0">
                <a:latin typeface="Aptos Black" panose="020B0004020202020204" pitchFamily="34" charset="0"/>
              </a:rPr>
              <a:t> </a:t>
            </a:r>
            <a:r>
              <a:rPr lang="en-US" sz="2400" dirty="0" err="1">
                <a:latin typeface="Aptos Black" panose="020B0004020202020204" pitchFamily="34" charset="0"/>
              </a:rPr>
              <a:t>dữ</a:t>
            </a:r>
            <a:r>
              <a:rPr lang="en-US" sz="2400" dirty="0">
                <a:latin typeface="Aptos Black" panose="020B0004020202020204" pitchFamily="34" charset="0"/>
              </a:rPr>
              <a:t> </a:t>
            </a:r>
            <a:r>
              <a:rPr lang="en-US" sz="2400" dirty="0" err="1">
                <a:latin typeface="Aptos Black" panose="020B0004020202020204" pitchFamily="34" charset="0"/>
              </a:rPr>
              <a:t>liệu</a:t>
            </a:r>
            <a:endParaRPr lang="en-US" sz="2400" dirty="0">
              <a:latin typeface="Aptos Black" panose="020B00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400" b="0" i="0" dirty="0">
                <a:effectLst/>
                <a:latin typeface="Aptos Black" panose="020B0004020202020204" pitchFamily="34" charset="0"/>
              </a:rPr>
              <a:t>JDBC (Java Database Connectivity)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400" b="0" i="0" dirty="0">
                <a:effectLst/>
                <a:latin typeface="Aptos Black" panose="020B0004020202020204" pitchFamily="34" charset="0"/>
              </a:rPr>
              <a:t>Kết nối MySQL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400" b="0" i="0" dirty="0">
                <a:effectLst/>
                <a:latin typeface="Aptos Black" panose="020B0004020202020204" pitchFamily="34" charset="0"/>
              </a:rPr>
              <a:t>Thực hiện các truy vấn SQL (SELECT, INSERT, UPDATE)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400" b="0" i="0" dirty="0">
                <a:effectLst/>
                <a:latin typeface="Aptos Black" panose="020B0004020202020204" pitchFamily="34" charset="0"/>
              </a:rPr>
              <a:t>Prepared Statement để tránh SQL Injection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400" b="0" i="0" dirty="0">
                <a:effectLst/>
                <a:latin typeface="Aptos Black" panose="020B0004020202020204" pitchFamily="34" charset="0"/>
              </a:rPr>
              <a:t>Quản lý kết nối cơ sở dữ liệu</a:t>
            </a:r>
            <a:endParaRPr lang="en-US" sz="2400" b="0" i="0" dirty="0">
              <a:effectLst/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038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8634" y="339351"/>
            <a:ext cx="7043617" cy="589338"/>
          </a:xfrm>
        </p:spPr>
        <p:txBody>
          <a:bodyPr/>
          <a:lstStyle/>
          <a:p>
            <a:r>
              <a:rPr lang="en-US" dirty="0" err="1">
                <a:latin typeface="Aptos Black" panose="020B0004020202020204" pitchFamily="34" charset="0"/>
              </a:rPr>
              <a:t>Sơ</a:t>
            </a:r>
            <a:r>
              <a:rPr lang="en-US" dirty="0">
                <a:latin typeface="Aptos Black" panose="020B0004020202020204" pitchFamily="34" charset="0"/>
              </a:rPr>
              <a:t> </a:t>
            </a:r>
            <a:r>
              <a:rPr lang="en-US" dirty="0" err="1">
                <a:latin typeface="Aptos Black" panose="020B0004020202020204" pitchFamily="34" charset="0"/>
              </a:rPr>
              <a:t>đồ</a:t>
            </a:r>
            <a:r>
              <a:rPr lang="en-US" dirty="0">
                <a:latin typeface="Aptos Black" panose="020B0004020202020204" pitchFamily="34" charset="0"/>
              </a:rPr>
              <a:t> Use case</a:t>
            </a:r>
          </a:p>
        </p:txBody>
      </p:sp>
      <p:pic>
        <p:nvPicPr>
          <p:cNvPr id="5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C215D96D-E2C4-D1CA-F83A-C98ADA0A13B5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5229055" y="1152525"/>
            <a:ext cx="5313703" cy="488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9FD559-0E6E-C196-37DF-A7AA332C639F}"/>
              </a:ext>
            </a:extLst>
          </p:cNvPr>
          <p:cNvSpPr txBox="1"/>
          <p:nvPr/>
        </p:nvSpPr>
        <p:spPr>
          <a:xfrm>
            <a:off x="6454360" y="6116341"/>
            <a:ext cx="286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Aptos Black" panose="020B0004020202020204" pitchFamily="34" charset="0"/>
              </a:rPr>
              <a:t>Sơ</a:t>
            </a:r>
            <a:r>
              <a:rPr lang="en-US" dirty="0">
                <a:solidFill>
                  <a:schemeClr val="accent6"/>
                </a:solidFill>
                <a:latin typeface="Aptos Black" panose="020B0004020202020204" pitchFamily="34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Aptos Black" panose="020B0004020202020204" pitchFamily="34" charset="0"/>
              </a:rPr>
              <a:t>đồ</a:t>
            </a:r>
            <a:r>
              <a:rPr lang="en-US" dirty="0">
                <a:solidFill>
                  <a:schemeClr val="accent6"/>
                </a:solidFill>
                <a:latin typeface="Aptos Black" panose="020B0004020202020204" pitchFamily="34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Aptos Black" panose="020B0004020202020204" pitchFamily="34" charset="0"/>
              </a:rPr>
              <a:t>usa</a:t>
            </a:r>
            <a:r>
              <a:rPr lang="en-US" dirty="0">
                <a:solidFill>
                  <a:schemeClr val="accent6"/>
                </a:solidFill>
                <a:latin typeface="Aptos Black" panose="020B0004020202020204" pitchFamily="34" charset="0"/>
              </a:rPr>
              <a:t> case </a:t>
            </a:r>
            <a:r>
              <a:rPr lang="en-US" dirty="0" err="1">
                <a:solidFill>
                  <a:schemeClr val="accent6"/>
                </a:solidFill>
                <a:latin typeface="Aptos Black" panose="020B0004020202020204" pitchFamily="34" charset="0"/>
              </a:rPr>
              <a:t>tổng</a:t>
            </a:r>
            <a:r>
              <a:rPr lang="en-US" dirty="0">
                <a:solidFill>
                  <a:schemeClr val="accent6"/>
                </a:solidFill>
                <a:latin typeface="Aptos Black" panose="020B0004020202020204" pitchFamily="34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Aptos Black" panose="020B0004020202020204" pitchFamily="34" charset="0"/>
              </a:rPr>
              <a:t>quát</a:t>
            </a:r>
            <a:endParaRPr lang="en-US" dirty="0">
              <a:solidFill>
                <a:schemeClr val="accent6"/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{8F4A31C2-670A-4DB7-AFAC-1EB29E672589}tf78438558_win32</Template>
  <TotalTime>151</TotalTime>
  <Words>766</Words>
  <Application>Microsoft Office PowerPoint</Application>
  <PresentationFormat>Widescreen</PresentationFormat>
  <Paragraphs>117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Aptos Black</vt:lpstr>
      <vt:lpstr>Arial</vt:lpstr>
      <vt:lpstr>Arial Black</vt:lpstr>
      <vt:lpstr>Calibri</vt:lpstr>
      <vt:lpstr>Sabon Next LT</vt:lpstr>
      <vt:lpstr>Custom</vt:lpstr>
      <vt:lpstr>XÂY dựng Ứng dụng mini zalo</vt:lpstr>
      <vt:lpstr>Bảng phân công</vt:lpstr>
      <vt:lpstr>PowerPoint Presentation</vt:lpstr>
      <vt:lpstr>Tổng quan về đề tài</vt:lpstr>
      <vt:lpstr>Các kiến thức đã sử dụng</vt:lpstr>
      <vt:lpstr>Các kiến thức đã sử dụng</vt:lpstr>
      <vt:lpstr>Các kiến thức đã sử dụng</vt:lpstr>
      <vt:lpstr>Các kiến thức đã sử dụng</vt:lpstr>
      <vt:lpstr>Sơ đồ Use case</vt:lpstr>
      <vt:lpstr>Sơ đồ lớp - Client</vt:lpstr>
      <vt:lpstr>Sơ đồ lớp - Client</vt:lpstr>
      <vt:lpstr>DEMO chương trình</vt:lpstr>
      <vt:lpstr>DEMO chương trình</vt:lpstr>
      <vt:lpstr>DEMO chương trình</vt:lpstr>
      <vt:lpstr>DEMO chương trình</vt:lpstr>
      <vt:lpstr>DEMO chương trình</vt:lpstr>
      <vt:lpstr>DEMO chương trình</vt:lpstr>
      <vt:lpstr>DEMO chương trình</vt:lpstr>
      <vt:lpstr>DEMO chương trình</vt:lpstr>
      <vt:lpstr>DEMO chương trình</vt:lpstr>
      <vt:lpstr>DEMO chương trình</vt:lpstr>
      <vt:lpstr>DEMO chương trình</vt:lpstr>
      <vt:lpstr>DEMO chương trình</vt:lpstr>
      <vt:lpstr>DEMO chương trình</vt:lpstr>
      <vt:lpstr>Tổng kết</vt:lpstr>
      <vt:lpstr>PowerPoint Presentation</vt:lpstr>
      <vt:lpstr>PowerPoint Presentation</vt:lpstr>
      <vt:lpstr>PowerPoint Presentation</vt:lpstr>
      <vt:lpstr>PowerPoint Presentation</vt:lpstr>
      <vt:lpstr>Hướnng Phát triển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nice ki</dc:creator>
  <cp:lastModifiedBy>nice ki</cp:lastModifiedBy>
  <cp:revision>3</cp:revision>
  <dcterms:created xsi:type="dcterms:W3CDTF">2024-11-10T14:55:47Z</dcterms:created>
  <dcterms:modified xsi:type="dcterms:W3CDTF">2024-11-11T16:46:13Z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