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FEA8E3D-1AB2-4098-8219-EC1800921797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762218B-E03F-4189-9DB1-7E1BDC8D359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543800" cy="2152650"/>
          </a:xfrm>
        </p:spPr>
        <p:txBody>
          <a:bodyPr/>
          <a:lstStyle/>
          <a:p>
            <a:r>
              <a:rPr lang="en-US" dirty="0" smtClean="0">
                <a:latin typeface="Montserrat ExtraBold" panose="00000900000000000000" pitchFamily="2" charset="-52"/>
              </a:rPr>
              <a:t>Platformer</a:t>
            </a:r>
            <a:endParaRPr lang="ru-RU" dirty="0">
              <a:latin typeface="Montserrat ExtraBold" panose="000009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ontserrat ExtraBold" panose="00000900000000000000" pitchFamily="2" charset="-52"/>
              </a:rPr>
              <a:t>My Type of Game In Unity</a:t>
            </a:r>
            <a:endParaRPr lang="ru-RU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012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1400" dirty="0" smtClean="0">
                <a:latin typeface="Montserrat ExtraBold" panose="00000900000000000000" pitchFamily="2" charset="-52"/>
              </a:rPr>
              <a:t>Игра состоит из 5 уровней</a:t>
            </a:r>
          </a:p>
          <a:p>
            <a:r>
              <a:rPr lang="ru-RU" sz="1400" dirty="0" smtClean="0">
                <a:latin typeface="Montserrat ExtraBold" panose="00000900000000000000" pitchFamily="2" charset="-52"/>
              </a:rPr>
              <a:t>Каждая отличается по-своему</a:t>
            </a:r>
          </a:p>
          <a:p>
            <a:r>
              <a:rPr lang="ru-RU" sz="1400" dirty="0" smtClean="0">
                <a:latin typeface="Montserrat ExtraBold" panose="00000900000000000000" pitchFamily="2" charset="-52"/>
              </a:rPr>
              <a:t>Игра пиксельная</a:t>
            </a:r>
          </a:p>
          <a:p>
            <a:r>
              <a:rPr lang="ru-RU" sz="1400" dirty="0" smtClean="0">
                <a:latin typeface="Montserrat ExtraBold" panose="00000900000000000000" pitchFamily="2" charset="-52"/>
              </a:rPr>
              <a:t>И довольно сложная</a:t>
            </a:r>
            <a:endParaRPr lang="ru-RU" sz="1400" dirty="0">
              <a:latin typeface="Montserrat ExtraBold" panose="00000900000000000000" pitchFamily="2" charset="-52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86000" y="1714500"/>
            <a:ext cx="6035040" cy="2350008"/>
          </a:xfrm>
        </p:spPr>
        <p:txBody>
          <a:bodyPr/>
          <a:lstStyle/>
          <a:p>
            <a:r>
              <a:rPr lang="ru-RU" dirty="0" smtClean="0">
                <a:latin typeface="Montserrat ExtraBold" panose="00000900000000000000" pitchFamily="2" charset="-52"/>
              </a:rPr>
              <a:t>Об игре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"/>
            <a:ext cx="769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1"/>
            <a:ext cx="4038600" cy="2438400"/>
          </a:xfr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Montserrat ExtraBold" panose="00000900000000000000" pitchFamily="2" charset="-52"/>
              </a:rPr>
              <a:t>Spike</a:t>
            </a:r>
          </a:p>
          <a:p>
            <a:r>
              <a:rPr lang="en-US" dirty="0" smtClean="0">
                <a:latin typeface="Montserrat ExtraBold" panose="00000900000000000000" pitchFamily="2" charset="-52"/>
              </a:rPr>
              <a:t>Chest(Type of : Eat, Crystal)</a:t>
            </a:r>
          </a:p>
          <a:p>
            <a:r>
              <a:rPr lang="en-US" dirty="0" smtClean="0">
                <a:latin typeface="Montserrat ExtraBold" panose="00000900000000000000" pitchFamily="2" charset="-52"/>
              </a:rPr>
              <a:t>Moving Platform </a:t>
            </a:r>
          </a:p>
          <a:p>
            <a:r>
              <a:rPr lang="en-US" dirty="0" smtClean="0">
                <a:latin typeface="Montserrat ExtraBold" panose="00000900000000000000" pitchFamily="2" charset="-52"/>
              </a:rPr>
              <a:t>Crystal</a:t>
            </a:r>
          </a:p>
          <a:p>
            <a:r>
              <a:rPr lang="en-US" dirty="0" smtClean="0">
                <a:latin typeface="Montserrat ExtraBold" panose="00000900000000000000" pitchFamily="2" charset="-52"/>
              </a:rPr>
              <a:t>Crown</a:t>
            </a:r>
          </a:p>
          <a:p>
            <a:r>
              <a:rPr lang="en-US" dirty="0" smtClean="0">
                <a:latin typeface="Montserrat ExtraBold" panose="00000900000000000000" pitchFamily="2" charset="-52"/>
              </a:rPr>
              <a:t>Destroy Tiles</a:t>
            </a:r>
          </a:p>
          <a:p>
            <a:r>
              <a:rPr lang="en-US" dirty="0" smtClean="0">
                <a:latin typeface="Montserrat ExtraBold" panose="00000900000000000000" pitchFamily="2" charset="-52"/>
              </a:rPr>
              <a:t>Secret Platform</a:t>
            </a:r>
          </a:p>
          <a:p>
            <a:r>
              <a:rPr lang="en-US" dirty="0" smtClean="0">
                <a:latin typeface="Montserrat ExtraBold" panose="00000900000000000000" pitchFamily="2" charset="-52"/>
              </a:rPr>
              <a:t>Finish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tserrat ExtraBold" panose="00000900000000000000" pitchFamily="2" charset="-52"/>
              </a:rPr>
              <a:t>Objects</a:t>
            </a:r>
            <a:endParaRPr lang="ru-RU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245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7" b="10167"/>
          <a:stretch>
            <a:fillRect/>
          </a:stretch>
        </p:blipFill>
        <p:spPr>
          <a:xfrm>
            <a:off x="1219200" y="457201"/>
            <a:ext cx="6705600" cy="2819400"/>
          </a:xfr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Montserrat ExtraBold" panose="00000900000000000000" pitchFamily="2" charset="-52"/>
              </a:rPr>
              <a:t>Player, Enemy(Type of: Simple and Boss)</a:t>
            </a:r>
            <a:endParaRPr lang="ru-RU" dirty="0">
              <a:latin typeface="Montserrat ExtraBold" panose="00000900000000000000" pitchFamily="2" charset="-52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tserrat ExtraBold" panose="00000900000000000000" pitchFamily="2" charset="-52"/>
              </a:rPr>
              <a:t>Characters</a:t>
            </a:r>
            <a:endParaRPr lang="ru-RU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8602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>
                <a:latin typeface="Montserrat ExtraBold" panose="00000900000000000000" pitchFamily="2" charset="-52"/>
              </a:rPr>
              <a:t>Такие как: </a:t>
            </a:r>
            <a:r>
              <a:rPr lang="en-US" sz="2000" dirty="0" smtClean="0">
                <a:latin typeface="Montserrat ExtraBold" panose="00000900000000000000" pitchFamily="2" charset="-52"/>
              </a:rPr>
              <a:t>Controllers, UI(</a:t>
            </a:r>
            <a:r>
              <a:rPr lang="en-US" sz="2000" dirty="0" err="1" smtClean="0">
                <a:latin typeface="Montserrat ExtraBold" panose="00000900000000000000" pitchFamily="2" charset="-52"/>
              </a:rPr>
              <a:t>PlayerUI</a:t>
            </a:r>
            <a:r>
              <a:rPr lang="en-US" sz="2000" dirty="0" smtClean="0">
                <a:latin typeface="Montserrat ExtraBold" panose="00000900000000000000" pitchFamily="2" charset="-52"/>
              </a:rPr>
              <a:t> </a:t>
            </a:r>
            <a:r>
              <a:rPr lang="ru-RU" sz="2000" dirty="0" smtClean="0">
                <a:latin typeface="Montserrat ExtraBold" panose="00000900000000000000" pitchFamily="2" charset="-52"/>
              </a:rPr>
              <a:t>и т.д.)</a:t>
            </a:r>
            <a:r>
              <a:rPr lang="en-US" sz="2000" dirty="0" smtClean="0">
                <a:latin typeface="Montserrat ExtraBold" panose="00000900000000000000" pitchFamily="2" charset="-52"/>
              </a:rPr>
              <a:t>, Colliders, Windows.</a:t>
            </a:r>
            <a:endParaRPr lang="ru-RU" sz="2000" dirty="0">
              <a:latin typeface="Montserrat ExtraBold" panose="00000900000000000000" pitchFamily="2" charset="-52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 ExtraBold" panose="00000900000000000000" pitchFamily="2" charset="-52"/>
              </a:rPr>
              <a:t>Много других объектов для игры</a:t>
            </a:r>
            <a:endParaRPr lang="ru-RU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583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543800" cy="914400"/>
          </a:xfrm>
        </p:spPr>
        <p:txBody>
          <a:bodyPr/>
          <a:lstStyle/>
          <a:p>
            <a:r>
              <a:rPr lang="ru-RU" dirty="0" smtClean="0">
                <a:latin typeface="Montserrat ExtraBold" panose="00000900000000000000" pitchFamily="2" charset="-52"/>
              </a:rPr>
              <a:t>Спасибо за внимание!</a:t>
            </a:r>
            <a:endParaRPr lang="ru-RU" dirty="0">
              <a:latin typeface="Montserrat ExtraBold" panose="000009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9144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951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65</TotalTime>
  <Words>74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Platformer</vt:lpstr>
      <vt:lpstr>Об игре:</vt:lpstr>
      <vt:lpstr>Objects</vt:lpstr>
      <vt:lpstr>Characters</vt:lpstr>
      <vt:lpstr>Много других объектов для игры</vt:lpstr>
      <vt:lpstr>Спасибо за внимание!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</dc:title>
  <dc:creator>Acer Nitro 5</dc:creator>
  <cp:lastModifiedBy>Acer Nitro 5</cp:lastModifiedBy>
  <cp:revision>7</cp:revision>
  <dcterms:created xsi:type="dcterms:W3CDTF">2023-08-17T11:29:19Z</dcterms:created>
  <dcterms:modified xsi:type="dcterms:W3CDTF">2023-08-17T12:49:49Z</dcterms:modified>
</cp:coreProperties>
</file>