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167" cy="4914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6022" y="0"/>
            <a:ext cx="2951167" cy="4914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1A9B61-AF26-4F48-AF3D-2A8F7C1BC1A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339992"/>
            <a:ext cx="2951167" cy="491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6022" y="9339992"/>
            <a:ext cx="2951167" cy="491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F9AE98-D974-46A7-9A8C-4537EB1F9C2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cookoo</dc:creator>
  <cp:lastModifiedBy>金梅</cp:lastModifiedBy>
  <cp:revision>2973</cp:revision>
  <cp:lastPrinted>2017-08-05T10:23:00Z</cp:lastPrinted>
  <dcterms:created xsi:type="dcterms:W3CDTF">2010-09-23T07:08:00Z</dcterms:created>
  <dcterms:modified xsi:type="dcterms:W3CDTF">2018-02-05T08:34:57Z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