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DS\Desktop\[로고]_4차산업_가로타입_ver2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00" y="2708920"/>
            <a:ext cx="7150708" cy="205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76690"/>
              </p:ext>
            </p:extLst>
          </p:nvPr>
        </p:nvGraphicFramePr>
        <p:xfrm>
          <a:off x="202302" y="1218601"/>
          <a:ext cx="8762186" cy="5432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뉴비트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노성문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이보림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유영은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정호성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뉴스기사 자동분류 및 비교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기능을 활용하여 자사 홍보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위기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경쟁사 분석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이슈분석 등 뉴스를 통한 기업활동에 도움을 주고자 한다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토픽별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대표 기사를 추출해 중복 기사를 제거한다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 기사 빈도를 시간순으로 출력해 기사 중요도를 제공한다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 추가를 통해 기업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vs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뉴스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트렌트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시각화를 제공한다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96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구축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Selenium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활용하여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빅카인즈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사이트에서 키워드 관련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이후 기사들을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크롤링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하여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SQLite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lang="en-US" altLang="ko-KR" sz="125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endParaRPr lang="en-US" altLang="ko-KR" sz="125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웹어플리케이션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구축 </a:t>
                      </a:r>
                      <a:endParaRPr lang="en-US" altLang="ko-KR" sz="125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Python </a:t>
                      </a:r>
                      <a:r>
                        <a:rPr lang="en-US" altLang="ko-KR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django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활용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39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5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06.13 –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회의 및 확정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~06.18 – </a:t>
                      </a:r>
                      <a:r>
                        <a:rPr lang="en-US" altLang="ko-KR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DataBase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~06.20 –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프로토타입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~06.26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</a:t>
                      </a:r>
                      <a:endParaRPr lang="en-US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06. 27 –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 </a:t>
                      </a:r>
                      <a:endParaRPr lang="ko-KR" alt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70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50" kern="100" spc="-100" baseline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5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노성문</a:t>
                      </a:r>
                      <a:r>
                        <a:rPr lang="en-US" altLang="ko-KR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250" baseline="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매니징</a:t>
                      </a:r>
                      <a:r>
                        <a:rPr lang="ko-KR" altLang="en-US" sz="125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그 외</a:t>
                      </a:r>
                      <a:endParaRPr lang="en-US" altLang="ko-KR" sz="1250" baseline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r>
                        <a:rPr lang="ko-KR" altLang="en-US" sz="125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이보림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UX/UI, DB</a:t>
                      </a:r>
                    </a:p>
                    <a:p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유영은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25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크롤링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DB</a:t>
                      </a:r>
                    </a:p>
                    <a:p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정호성 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프로그램 구축</a:t>
                      </a:r>
                      <a:r>
                        <a:rPr lang="en-US" altLang="ko-KR" sz="125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DB</a:t>
                      </a:r>
                      <a:endParaRPr lang="ko-KR" sz="125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260648"/>
            <a:ext cx="6155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아이디어톤 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 프로젝트</a:t>
            </a:r>
            <a:r>
              <a:rPr lang="en-US" altLang="ko-KR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기획안</a:t>
            </a:r>
          </a:p>
        </p:txBody>
      </p:sp>
      <p:pic>
        <p:nvPicPr>
          <p:cNvPr id="6" name="Picture 2" descr="C:\Users\credu\Desktop\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549066"/>
            <a:ext cx="729045" cy="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1613" y="1003121"/>
            <a:ext cx="30745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12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2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기반의 업종별 </a:t>
            </a:r>
            <a:r>
              <a:rPr lang="ko-KR" altLang="en-US" sz="1200" b="1" spc="-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ko-KR" altLang="en-US" sz="1200" b="1" spc="-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예측모델 분석 전문가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9657" y="818455"/>
            <a:ext cx="155651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2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b="1" spc="-100">
                <a:latin typeface="나눔고딕" panose="020D0604000000000000" pitchFamily="50" charset="-127"/>
                <a:ea typeface="나눔고딕" panose="020D0604000000000000" pitchFamily="50" charset="-127"/>
              </a:rPr>
              <a:t>차산업혁명 선도인력양성</a:t>
            </a:r>
          </a:p>
        </p:txBody>
      </p:sp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179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나눔고딕</vt:lpstr>
      <vt:lpstr>나눔스퀘어 ExtraBold</vt:lpstr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17513 </cp:lastModifiedBy>
  <cp:revision>13</cp:revision>
  <dcterms:created xsi:type="dcterms:W3CDTF">2018-06-14T01:12:41Z</dcterms:created>
  <dcterms:modified xsi:type="dcterms:W3CDTF">2019-06-13T08:01:18Z</dcterms:modified>
</cp:coreProperties>
</file>