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405"/>
  </p:normalViewPr>
  <p:slideViewPr>
    <p:cSldViewPr snapToGrid="0" snapToObjects="1">
      <p:cViewPr varScale="1">
        <p:scale>
          <a:sx n="144" d="100"/>
          <a:sy n="144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5C69E5D8-968E-E641-90E8-6803E0233DC6}"/>
              </a:ext>
            </a:extLst>
          </p:cNvPr>
          <p:cNvSpPr txBox="1"/>
          <p:nvPr/>
        </p:nvSpPr>
        <p:spPr>
          <a:xfrm>
            <a:off x="2792215" y="1820847"/>
            <a:ext cx="1773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核心功能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3BBAD3-55BA-AF44-801C-A69814660600}"/>
              </a:ext>
            </a:extLst>
          </p:cNvPr>
          <p:cNvGrpSpPr/>
          <p:nvPr/>
        </p:nvGrpSpPr>
        <p:grpSpPr>
          <a:xfrm>
            <a:off x="1012054" y="1188720"/>
            <a:ext cx="10289220" cy="4521200"/>
            <a:chOff x="1012054" y="1188720"/>
            <a:chExt cx="10289220" cy="45212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26515AC-3DA2-E148-A117-C844E8FE2981}"/>
                </a:ext>
              </a:extLst>
            </p:cNvPr>
            <p:cNvSpPr/>
            <p:nvPr/>
          </p:nvSpPr>
          <p:spPr>
            <a:xfrm>
              <a:off x="1012054" y="1188720"/>
              <a:ext cx="10289220" cy="4521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4938CDF-9279-0148-8C08-8B58D924631A}"/>
                </a:ext>
              </a:extLst>
            </p:cNvPr>
            <p:cNvSpPr txBox="1"/>
            <p:nvPr/>
          </p:nvSpPr>
          <p:spPr>
            <a:xfrm>
              <a:off x="4956638" y="1235373"/>
              <a:ext cx="191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微信业务架构 图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4E2F495-A431-EA4D-B2D0-C9CD91D45D74}"/>
                </a:ext>
              </a:extLst>
            </p:cNvPr>
            <p:cNvGrpSpPr/>
            <p:nvPr/>
          </p:nvGrpSpPr>
          <p:grpSpPr>
            <a:xfrm>
              <a:off x="1677870" y="1736292"/>
              <a:ext cx="4168621" cy="2082800"/>
              <a:chOff x="973917" y="1905967"/>
              <a:chExt cx="4168621" cy="208280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736C631-70F2-ED4B-BCC2-E20CC6281729}"/>
                  </a:ext>
                </a:extLst>
              </p:cNvPr>
              <p:cNvSpPr/>
              <p:nvPr/>
            </p:nvSpPr>
            <p:spPr>
              <a:xfrm>
                <a:off x="973917" y="1905967"/>
                <a:ext cx="4168621" cy="208280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3505DC-076E-9941-9CD8-477B647888EC}"/>
                  </a:ext>
                </a:extLst>
              </p:cNvPr>
              <p:cNvSpPr/>
              <p:nvPr/>
            </p:nvSpPr>
            <p:spPr>
              <a:xfrm>
                <a:off x="1173891" y="2323070"/>
                <a:ext cx="1099751" cy="556054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实时共享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5673B82-F350-6345-9A71-8E9D6B0C7621}"/>
                  </a:ext>
                </a:extLst>
              </p:cNvPr>
              <p:cNvSpPr/>
              <p:nvPr/>
            </p:nvSpPr>
            <p:spPr>
              <a:xfrm>
                <a:off x="2428240" y="2323070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群聊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6FBF75-F398-0E4D-A6DC-26F8B5D9BB40}"/>
                  </a:ext>
                </a:extLst>
              </p:cNvPr>
              <p:cNvSpPr/>
              <p:nvPr/>
            </p:nvSpPr>
            <p:spPr>
              <a:xfrm>
                <a:off x="3682589" y="2323070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联系人导入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81779A2-128F-1B44-9B89-50B331A0E8C2}"/>
                  </a:ext>
                </a:extLst>
              </p:cNvPr>
              <p:cNvSpPr/>
              <p:nvPr/>
            </p:nvSpPr>
            <p:spPr>
              <a:xfrm>
                <a:off x="1173891" y="3086855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陌生人交友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A9F35C1-6A52-974D-9F88-168C122C8356}"/>
                  </a:ext>
                </a:extLst>
              </p:cNvPr>
              <p:cNvSpPr/>
              <p:nvPr/>
            </p:nvSpPr>
            <p:spPr>
              <a:xfrm>
                <a:off x="2428240" y="3063937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内容分享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B9AB1F5-D250-B848-BB69-83E97F6765A4}"/>
                  </a:ext>
                </a:extLst>
              </p:cNvPr>
              <p:cNvSpPr/>
              <p:nvPr/>
            </p:nvSpPr>
            <p:spPr>
              <a:xfrm>
                <a:off x="3682589" y="3069694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表情包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F641488-9F4A-1A40-A9B7-1A4C253F1744}"/>
                </a:ext>
              </a:extLst>
            </p:cNvPr>
            <p:cNvGrpSpPr/>
            <p:nvPr/>
          </p:nvGrpSpPr>
          <p:grpSpPr>
            <a:xfrm>
              <a:off x="6236600" y="1742255"/>
              <a:ext cx="4390020" cy="2082800"/>
              <a:chOff x="5023296" y="1767840"/>
              <a:chExt cx="3521264" cy="20828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FF429C5-C7A1-6042-AA4A-E9626826AA51}"/>
                  </a:ext>
                </a:extLst>
              </p:cNvPr>
              <p:cNvSpPr/>
              <p:nvPr/>
            </p:nvSpPr>
            <p:spPr>
              <a:xfrm>
                <a:off x="5023296" y="1767840"/>
                <a:ext cx="3521264" cy="20828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A889095-BE7E-C149-9788-FF7A8D85BA55}"/>
                  </a:ext>
                </a:extLst>
              </p:cNvPr>
              <p:cNvSpPr txBox="1"/>
              <p:nvPr/>
            </p:nvSpPr>
            <p:spPr>
              <a:xfrm>
                <a:off x="6275928" y="1787585"/>
                <a:ext cx="1442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其他功能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FDB8B73-6AFD-024F-B38C-5C66EC359D34}"/>
                  </a:ext>
                </a:extLst>
              </p:cNvPr>
              <p:cNvSpPr/>
              <p:nvPr/>
            </p:nvSpPr>
            <p:spPr>
              <a:xfrm>
                <a:off x="5111236" y="2170046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资讯订阅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D9B5728-715E-D444-8704-42A29A3EC72F}"/>
                  </a:ext>
                </a:extLst>
              </p:cNvPr>
              <p:cNvSpPr/>
              <p:nvPr/>
            </p:nvSpPr>
            <p:spPr>
              <a:xfrm>
                <a:off x="6275928" y="2170046"/>
                <a:ext cx="1099751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游戏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8ED1C1D-9615-FE4F-A428-030DC01EA171}"/>
                  </a:ext>
                </a:extLst>
              </p:cNvPr>
              <p:cNvSpPr/>
              <p:nvPr/>
            </p:nvSpPr>
            <p:spPr>
              <a:xfrm>
                <a:off x="7444808" y="2170046"/>
                <a:ext cx="1048977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转账支付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1001D45-7B4E-E54F-8DB2-3B2EC4D3840B}"/>
                  </a:ext>
                </a:extLst>
              </p:cNvPr>
              <p:cNvSpPr/>
              <p:nvPr/>
            </p:nvSpPr>
            <p:spPr>
              <a:xfrm>
                <a:off x="5139999" y="2949903"/>
                <a:ext cx="1070987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扫码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C45965-E862-184B-9B96-AD9285D9B801}"/>
                  </a:ext>
                </a:extLst>
              </p:cNvPr>
              <p:cNvSpPr/>
              <p:nvPr/>
            </p:nvSpPr>
            <p:spPr>
              <a:xfrm>
                <a:off x="6301945" y="2949903"/>
                <a:ext cx="1073734" cy="5560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链接第三方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58C9489-D005-5042-B38C-C937A15093FA}"/>
                </a:ext>
              </a:extLst>
            </p:cNvPr>
            <p:cNvGrpSpPr/>
            <p:nvPr/>
          </p:nvGrpSpPr>
          <p:grpSpPr>
            <a:xfrm>
              <a:off x="1677870" y="3962605"/>
              <a:ext cx="8948750" cy="1117600"/>
              <a:chOff x="788017" y="3982720"/>
              <a:chExt cx="7756543" cy="111760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D54C0C-AB05-0B48-9D90-BE6BE2B0C7A3}"/>
                  </a:ext>
                </a:extLst>
              </p:cNvPr>
              <p:cNvSpPr/>
              <p:nvPr/>
            </p:nvSpPr>
            <p:spPr>
              <a:xfrm>
                <a:off x="788017" y="3982720"/>
                <a:ext cx="7756543" cy="11176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0DC1EBA-6597-8447-BEF2-1070BD1AFFB6}"/>
                  </a:ext>
                </a:extLst>
              </p:cNvPr>
              <p:cNvSpPr txBox="1"/>
              <p:nvPr/>
            </p:nvSpPr>
            <p:spPr>
              <a:xfrm>
                <a:off x="4104281" y="3982720"/>
                <a:ext cx="1493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600" dirty="0"/>
                  <a:t>基础功能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55BC5AA-285C-984C-BA17-42C99D11F257}"/>
                  </a:ext>
                </a:extLst>
              </p:cNvPr>
              <p:cNvSpPr/>
              <p:nvPr/>
            </p:nvSpPr>
            <p:spPr>
              <a:xfrm>
                <a:off x="987990" y="4412714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注册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438E695-A848-694C-89BC-8B238AD7D22B}"/>
                  </a:ext>
                </a:extLst>
              </p:cNvPr>
              <p:cNvSpPr/>
              <p:nvPr/>
            </p:nvSpPr>
            <p:spPr>
              <a:xfrm>
                <a:off x="2242340" y="4412714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消息提醒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3B57941-4BB5-764B-8E9B-04B28A597041}"/>
                  </a:ext>
                </a:extLst>
              </p:cNvPr>
              <p:cNvSpPr/>
              <p:nvPr/>
            </p:nvSpPr>
            <p:spPr>
              <a:xfrm>
                <a:off x="3484880" y="4412714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收藏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5282B24-267D-7444-BD3E-FD906F4E76F6}"/>
                  </a:ext>
                </a:extLst>
              </p:cNvPr>
              <p:cNvSpPr/>
              <p:nvPr/>
            </p:nvSpPr>
            <p:spPr>
              <a:xfrm>
                <a:off x="4742728" y="4412714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账号隐私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1DE1B62-6B40-AA4B-A22E-7A60083093BE}"/>
                  </a:ext>
                </a:extLst>
              </p:cNvPr>
              <p:cNvSpPr/>
              <p:nvPr/>
            </p:nvSpPr>
            <p:spPr>
              <a:xfrm>
                <a:off x="6000576" y="4412714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聊天记录备份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8E1D68D-49C5-F044-B7CB-789F5FBE20EE}"/>
                  </a:ext>
                </a:extLst>
              </p:cNvPr>
              <p:cNvSpPr/>
              <p:nvPr/>
            </p:nvSpPr>
            <p:spPr>
              <a:xfrm>
                <a:off x="7239893" y="4394031"/>
                <a:ext cx="1099751" cy="50472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/>
                  <a:t>问题反馈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3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64991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137</TotalTime>
  <Words>43</Words>
  <Application>Microsoft Macintosh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幼圆</vt:lpstr>
      <vt:lpstr>Corbel</vt:lpstr>
      <vt:lpstr>Wingdings 2</vt:lpstr>
      <vt:lpstr>框架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</cp:revision>
  <dcterms:created xsi:type="dcterms:W3CDTF">2021-04-05T12:01:00Z</dcterms:created>
  <dcterms:modified xsi:type="dcterms:W3CDTF">2021-04-05T14:18:07Z</dcterms:modified>
</cp:coreProperties>
</file>