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6" r:id="rId5"/>
    <p:sldId id="258" r:id="rId6"/>
    <p:sldId id="265" r:id="rId7"/>
    <p:sldId id="264" r:id="rId8"/>
    <p:sldId id="261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72" r:id="rId19"/>
    <p:sldId id="273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D5F3-4779-F043-9E09-6991C6BC86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43953-E072-EE47-88E1-2C17BA41DD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CDD1-2319-CE43-AA68-EC0B28517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E1993-C9BE-8140-9F8B-021B1F2CA9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uejin.im/post/5d11b4636fb9a07eba2c4a60?utm_source=gold_browser_extension" TargetMode="Externa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wchen/dva-stud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vajs.com/api/#app-dva-opt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hangzhao.name/posts/immer-immutable/" TargetMode="Externa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juejin.im/post/5bf20ce6e51d454a324dd0e6#heading-31" TargetMode="External"/><Relationship Id="rId2" Type="http://schemas.openxmlformats.org/officeDocument/2006/relationships/hyperlink" Target="https://juejin.im/post/5ceb36dd51882530be7b1585" TargetMode="External"/><Relationship Id="rId1" Type="http://schemas.openxmlformats.org/officeDocument/2006/relationships/hyperlink" Target="http://10.7.15.220:8090/pages/viewpage.action?pageId=2289909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实现类</a:t>
            </a:r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框架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                               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0213" y="3056074"/>
            <a:ext cx="5676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简易的</a:t>
            </a:r>
            <a:r>
              <a:rPr kumimoji="1"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kumimoji="1"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react-redux</a:t>
            </a:r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实现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源码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218" y="1479177"/>
            <a:ext cx="4556749" cy="4768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129" y="338231"/>
            <a:ext cx="6826624" cy="8316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react-redux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Provider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源码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553" y="1285688"/>
            <a:ext cx="4648200" cy="302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3553" y="4605618"/>
            <a:ext cx="372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然后就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能用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Provider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包裹根组件了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9" y="5164703"/>
            <a:ext cx="2641600" cy="105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235" y="338231"/>
            <a:ext cx="10515600" cy="53582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react-redux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connect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源码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82" y="1148907"/>
            <a:ext cx="4310705" cy="5278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378572"/>
            <a:ext cx="6853518" cy="750981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基于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替换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Provider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connect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634" y="1291901"/>
            <a:ext cx="6730253" cy="50532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69188" y="3818522"/>
            <a:ext cx="28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最近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React-redux 7.1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发布了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也更新了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相关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api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658" y="2723279"/>
            <a:ext cx="4661848" cy="894676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基于</a:t>
            </a:r>
            <a:r>
              <a:rPr kumimoji="1" lang="en-US" altLang="zh-CN" sz="32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文档和功能实现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8033" y="388706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</a:t>
            </a:r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github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地址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8584" y="3887066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https://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github.com/newchen/dva-study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130" y="324784"/>
            <a:ext cx="10515600" cy="10602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model,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unmodel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router,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start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等方法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8463" y="262200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文档地址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6139" y="2622004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https://dvajs.com/api/#app-dva-opts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0642" y="3421668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dva-step1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342" y="378708"/>
            <a:ext cx="10080812" cy="93924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实现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useMapState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5178" y="150602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143" y="1404660"/>
            <a:ext cx="3728504" cy="5173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03" y="2251503"/>
            <a:ext cx="4788706" cy="376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68071" cy="831663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中间件机制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3808" y="1433218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dva-step3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8727" y="2277938"/>
            <a:ext cx="5306832" cy="12554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3" y="1308072"/>
            <a:ext cx="3890442" cy="527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23965" cy="831663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完善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添加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namespace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前缀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48498" y="3099365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dva-step4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86" y="1544866"/>
            <a:ext cx="4642951" cy="1831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96" y="1559859"/>
            <a:ext cx="3072530" cy="4177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25" y="3506090"/>
            <a:ext cx="4282671" cy="1225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230" y="4959146"/>
            <a:ext cx="3016859" cy="1325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835" y="296886"/>
            <a:ext cx="1099782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671" y="17180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学前知识</a:t>
            </a:r>
            <a:r>
              <a:rPr kumimoji="1" lang="en-US" altLang="zh-CN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en-US" altLang="zh-CN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kumimoji="1" lang="en-US" altLang="zh-CN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6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endParaRPr lang="en-US" altLang="zh-CN" sz="2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简单聊下状态管理</a:t>
            </a:r>
            <a:endParaRPr kumimoji="1" lang="en-US" altLang="zh-CN" sz="2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简易的</a:t>
            </a:r>
            <a:r>
              <a:rPr kumimoji="1" lang="en-US" altLang="zh-CN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kumimoji="1" lang="en-US" altLang="zh-CN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react-redux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实现</a:t>
            </a:r>
            <a:endParaRPr kumimoji="1" lang="en-US" altLang="zh-CN" sz="2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基于</a:t>
            </a:r>
            <a:r>
              <a:rPr kumimoji="1" lang="en-US" altLang="zh-CN" sz="2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kumimoji="1" lang="zh-CN" altLang="en-US" sz="2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文档和功能实现</a:t>
            </a:r>
            <a:endParaRPr kumimoji="1" lang="en-US" altLang="zh-CN" sz="2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实现</a:t>
            </a:r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model,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2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unmodel</a:t>
            </a:r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router,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start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等方法</a:t>
            </a:r>
            <a:endParaRPr kumimoji="1" lang="en-US" altLang="zh-CN" sz="22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kumimoji="1"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实现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2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useMapState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endParaRPr lang="en-US" altLang="zh-CN" sz="22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en-US" altLang="zh-CN" sz="22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中间件机制</a:t>
            </a:r>
            <a:endParaRPr lang="en-US" altLang="zh-CN" sz="22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en-US" altLang="zh-CN" sz="22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完善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添加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namespace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前缀</a:t>
            </a:r>
            <a:endParaRPr lang="en-US" altLang="zh-CN" sz="22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5.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添加</a:t>
            </a:r>
            <a:r>
              <a:rPr lang="en-US" altLang="zh-CN" sz="23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useImmer</a:t>
            </a: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3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useReduxMiddleware</a:t>
            </a: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功能配置</a:t>
            </a:r>
            <a:endParaRPr lang="en-US" altLang="zh-CN" sz="23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en-US" altLang="zh-CN" sz="22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插件机制</a:t>
            </a:r>
            <a:endParaRPr lang="en-US" altLang="zh-CN" sz="22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en-US" altLang="zh-CN" sz="22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7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实现插件</a:t>
            </a:r>
            <a:r>
              <a:rPr lang="en-US" altLang="zh-CN" sz="22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lang="en-US" altLang="zh-CN" sz="22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-loading</a:t>
            </a:r>
            <a:endParaRPr lang="en-US" altLang="zh-CN" sz="2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添加</a:t>
            </a:r>
            <a:r>
              <a:rPr lang="en-US" altLang="zh-CN" sz="23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useImmer</a:t>
            </a: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3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useReduxMiddleware</a:t>
            </a: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功能配置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004" y="1872154"/>
            <a:ext cx="5214551" cy="317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61" y="2201379"/>
            <a:ext cx="4370939" cy="26566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44541" y="5368719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dva-step5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41501" y="5879410"/>
            <a:ext cx="180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immer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文档参考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插件机制和插件</a:t>
            </a:r>
            <a:r>
              <a:rPr lang="en-US" altLang="zh-CN" sz="23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lang="en-US" altLang="zh-CN" sz="23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-loading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9778" y="2382631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查看分支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dva-step7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9647" y="3136050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342" y="3012141"/>
            <a:ext cx="2178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学前知识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69" y="211559"/>
            <a:ext cx="5154759" cy="904231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kumimoji="1"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endParaRPr kumimoji="1"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6377" y="1689944"/>
            <a:ext cx="631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这次分享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主要使用了</a:t>
            </a:r>
            <a:r>
              <a:rPr kumimoji="1"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kumimoji="1"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可参考我之前的分享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328" y="24370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http://10.7.15.220:8090/pages/viewpage.action?pageId=22899093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6345" y="3926090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或下面之类的教程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0328" y="4404729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https://juejin.im/post/5ceb36dd51882530be7b1585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4723" y="4883368"/>
            <a:ext cx="662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https://juejin.im/post/5bf20ce6e51d454a324dd0e6#heading-31</a:t>
            </a:r>
            <a:endParaRPr lang="en-US" altLang="zh-CN" b="1" i="0" dirty="0">
              <a:solidFill>
                <a:srgbClr val="00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2066" y="285437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状态管理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656" y="351679"/>
            <a:ext cx="4849906" cy="643404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为什么要状态管理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723" y="3243871"/>
            <a:ext cx="8263593" cy="34512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没有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父子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关系的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之间要共享信息，怎么办？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添加个上层组件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A?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一个组件需要改变另外一个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的状态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怎么弄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通过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去修改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使用事件通知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上层的组件要传递信息给最下层的组件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--&gt;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C1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怎么做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</a:t>
            </a:r>
            <a:r>
              <a:rPr kumimoji="1"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props</a:t>
            </a:r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一层一层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传递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Context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310" y="995083"/>
            <a:ext cx="1691370" cy="2147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949" y="248698"/>
            <a:ext cx="2810369" cy="897714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状态是什么</a:t>
            </a:r>
            <a:endParaRPr kumimoji="1"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16" y="1506022"/>
            <a:ext cx="9675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所谓的状态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无论是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本身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(state),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还是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</a:t>
            </a:r>
            <a:r>
              <a:rPr lang="en-US" altLang="zh-CN" sz="2000" dirty="0" err="1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vuex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其实本身就是一个普通对象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{}</a:t>
            </a:r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我们的操作 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 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更改状态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其实就是更改这个对象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只不过如果直接操作这个对象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主要有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个问题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多个操作更改这个对象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很容易造成混乱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冲突以及如何重现走到出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bug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这一步</a:t>
            </a:r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2C3E5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更改了状态后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如何通知视图更新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(react</a:t>
            </a:r>
            <a:r>
              <a:rPr lang="zh-CN" altLang="en-US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本身使用</a:t>
            </a:r>
            <a:r>
              <a:rPr lang="en-US" altLang="zh-CN" sz="2000" dirty="0" err="1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sz="2000" dirty="0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899546" y="4679796"/>
            <a:ext cx="286603" cy="68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1072" y="567363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zh-CN" altLang="en-US" sz="2000" b="1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管理</a:t>
            </a:r>
            <a:r>
              <a:rPr lang="zh-CN" altLang="en-US" sz="2000" b="1" smtClean="0">
                <a:solidFill>
                  <a:srgbClr val="2C3E5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84" y="421982"/>
            <a:ext cx="2623783" cy="890469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管理模式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2279" y="1553250"/>
            <a:ext cx="8579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管理模式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它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采用集中式存储管理应用的所有组件的状态，并以相应的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规则保证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状态以一种可预测的方式发生变化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2278" y="2549702"/>
            <a:ext cx="85798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等就是规则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单向数据流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”就是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种简单而且可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预测的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“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数据流”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简单示意图如下：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26" name="Picture 2" descr="https://vuex.vuejs.org/flo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04" y="3546154"/>
            <a:ext cx="4330890" cy="29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31" y="364925"/>
            <a:ext cx="2792104" cy="751182"/>
          </a:xfrm>
        </p:spPr>
        <p:txBody>
          <a:bodyPr/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管理模式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3183" y="2106481"/>
            <a:ext cx="696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这里我们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使用</a:t>
            </a:r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dva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的方式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规则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混乱和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冲突的问题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使用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hooks(</a:t>
            </a:r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视图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更新的问题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演示</Application>
  <PresentationFormat>宽屏</PresentationFormat>
  <Paragraphs>137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方正书宋_GBK</vt:lpstr>
      <vt:lpstr>Wingdings</vt:lpstr>
      <vt:lpstr>Arial</vt:lpstr>
      <vt:lpstr>STXinwei</vt:lpstr>
      <vt:lpstr>Wingdings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使用Hooks实现类dva框架</vt:lpstr>
      <vt:lpstr>概述</vt:lpstr>
      <vt:lpstr>PowerPoint 演示文稿</vt:lpstr>
      <vt:lpstr>useState, useEffect, useCallback</vt:lpstr>
      <vt:lpstr>PowerPoint 演示文稿</vt:lpstr>
      <vt:lpstr>为什么要状态管理</vt:lpstr>
      <vt:lpstr>状态是什么</vt:lpstr>
      <vt:lpstr>状态管理模式</vt:lpstr>
      <vt:lpstr>状态管理模式</vt:lpstr>
      <vt:lpstr>PowerPoint 演示文稿</vt:lpstr>
      <vt:lpstr>Redux源码</vt:lpstr>
      <vt:lpstr>react-redux Provider源码</vt:lpstr>
      <vt:lpstr>react-redux connect源码</vt:lpstr>
      <vt:lpstr>基于hooks替换Provider和connect</vt:lpstr>
      <vt:lpstr>基于dva文档和功能实现</vt:lpstr>
      <vt:lpstr>实现model, unmodel, router, start等方法</vt:lpstr>
      <vt:lpstr>实现dispatch和useMapState方法</vt:lpstr>
      <vt:lpstr>中间件机制</vt:lpstr>
      <vt:lpstr>完善dispatch方法: 添加namespace前缀</vt:lpstr>
      <vt:lpstr>添加useImmer和useReduxMiddleware功能配置</vt:lpstr>
      <vt:lpstr>插件机制和插件dva-loading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使用Hooks实现类dva框架</dc:title>
  <dc:creator>Microsoft Office 用户</dc:creator>
  <cp:lastModifiedBy>chenhuanbin</cp:lastModifiedBy>
  <cp:revision>89</cp:revision>
  <dcterms:created xsi:type="dcterms:W3CDTF">2021-04-19T13:03:01Z</dcterms:created>
  <dcterms:modified xsi:type="dcterms:W3CDTF">2021-04-19T13:03:01Z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