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3"/>
    <p:sldId id="263" r:id="rId4"/>
    <p:sldId id="257" r:id="rId5"/>
    <p:sldId id="258" r:id="rId6"/>
    <p:sldId id="259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80" r:id="rId22"/>
    <p:sldId id="277" r:id="rId23"/>
    <p:sldId id="275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565"/>
  </p:normalViewPr>
  <p:slideViewPr>
    <p:cSldViewPr snapToGrid="0" snapToObjects="1">
      <p:cViewPr varScale="1">
        <p:scale>
          <a:sx n="85" d="100"/>
          <a:sy n="85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AFA15-6EE8-924D-8698-540945F58A9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9B359-B020-D843-BC07-D84D7BBE43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D97E-A314-504C-A17D-924F660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4597-1013-4943-AC72-793B01CD96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D97E-A314-504C-A17D-924F660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4597-1013-4943-AC72-793B01CD96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D97E-A314-504C-A17D-924F660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4597-1013-4943-AC72-793B01CD96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D97E-A314-504C-A17D-924F660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4597-1013-4943-AC72-793B01CD96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D97E-A314-504C-A17D-924F660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4597-1013-4943-AC72-793B01CD96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D97E-A314-504C-A17D-924F660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4597-1013-4943-AC72-793B01CD96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D97E-A314-504C-A17D-924F660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4597-1013-4943-AC72-793B01CD96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D97E-A314-504C-A17D-924F660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4597-1013-4943-AC72-793B01CD96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D97E-A314-504C-A17D-924F660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4597-1013-4943-AC72-793B01CD96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D97E-A314-504C-A17D-924F660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4597-1013-4943-AC72-793B01CD96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D97E-A314-504C-A17D-924F660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4597-1013-4943-AC72-793B01CD96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D97E-A314-504C-A17D-924F660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84597-1013-4943-AC72-793B01CD96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hyperlink" Target="https://nodejs.org/api/cluster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hyperlink" Target="https://codesandbox.io/dashboard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juejin.im/search?query=%E5%BE%AE%E5%89%8D%E7%AB%AF&amp;type=all" TargetMode="External"/><Relationship Id="rId1" Type="http://schemas.openxmlformats.org/officeDocument/2006/relationships/image" Target="../media/image7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1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前端架构篇 </a:t>
            </a:r>
            <a:r>
              <a:rPr kumimoji="1"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–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概述</a:t>
            </a:r>
            <a:endParaRPr kumimoji="1" lang="zh-CN" altLang="en-US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37376" y="3602038"/>
            <a:ext cx="4230624" cy="713930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陈欢斌</a:t>
            </a:r>
            <a:endParaRPr kumimoji="1" lang="zh-CN" altLang="en-US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59194" y="3140321"/>
            <a:ext cx="1850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管道和流</a:t>
            </a:r>
            <a:endParaRPr lang="en-US" altLang="zh-CN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85" y="515422"/>
            <a:ext cx="1850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管道和流</a:t>
            </a:r>
            <a:endParaRPr lang="en-US" altLang="zh-CN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9212" y="1618774"/>
            <a:ext cx="93964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在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管道架构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风格中，每个组件都有一组输入和输出，每个组件职责都很单一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数据输入组件，经过内部处理，然后将处理过的数据输出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。连接器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按照业务需求将组件连接起来，其形状就像‘管道’一样，这种架构风格由此得名。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2124" y="3105384"/>
            <a:ext cx="3058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经典的案例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Unix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Shell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命令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99282" y="3638494"/>
            <a:ext cx="4512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curl "https://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www.baidu.com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" | grep '[a-z]' </a:t>
            </a:r>
            <a:endParaRPr lang="en-US" altLang="zh-CN" dirty="0"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2124" y="4674958"/>
            <a:ext cx="406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语法中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也出现了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管道操作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符的提案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84" y="4674958"/>
            <a:ext cx="1168400" cy="863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82" y="3684054"/>
            <a:ext cx="4406900" cy="29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85" y="515422"/>
            <a:ext cx="1850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管道和流</a:t>
            </a:r>
            <a:endParaRPr lang="en-US" altLang="zh-CN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7749" y="1429881"/>
            <a:ext cx="9696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管道模式在前端领域也有很多应用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Gulp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就是这方面的代表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 Gulp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使用管道化模式来处理各种文件类型，管道中的每一个步骤称为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Transpiler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转译器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它以 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NodeJS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Stream(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流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作为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输入输出。整个过程高效而简单。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0103" y="2574925"/>
            <a:ext cx="7289800" cy="267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28505" y="3015733"/>
            <a:ext cx="3869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中间件</a:t>
            </a:r>
            <a:r>
              <a:rPr lang="en-US" altLang="zh-CN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(Middleware)</a:t>
            </a:r>
            <a:endParaRPr lang="zh-CN" altLang="en-US" sz="3200" b="1" i="0" dirty="0">
              <a:solidFill>
                <a:srgbClr val="FF0000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8475" y="1860320"/>
            <a:ext cx="33020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192" y="429696"/>
            <a:ext cx="3869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中间件</a:t>
            </a:r>
            <a:r>
              <a:rPr lang="en-US" altLang="zh-CN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(Middleware)</a:t>
            </a:r>
            <a:endParaRPr lang="zh-CN" altLang="en-US" sz="3200" b="1" i="0" dirty="0">
              <a:solidFill>
                <a:srgbClr val="FF0000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9648" y="1858448"/>
            <a:ext cx="100460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如果你使用过</a:t>
            </a:r>
            <a:r>
              <a:rPr lang="de-DE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Express</a:t>
            </a:r>
            <a:r>
              <a:rPr lang="zh-CN" altLang="de-DE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</a:t>
            </a:r>
            <a:r>
              <a:rPr lang="de-DE" altLang="zh-CN" sz="2000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Koa</a:t>
            </a:r>
            <a:r>
              <a:rPr lang="zh-CN" altLang="de-DE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或者</a:t>
            </a:r>
            <a:r>
              <a:rPr lang="de-DE" altLang="zh-CN" sz="2000" dirty="0" err="1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Redux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那么应该对中间件有所了解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它和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管道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模式有一定的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相似性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但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和管道相比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，中间件有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以下特点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6366" y="2933226"/>
            <a:ext cx="91925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中间件没有显式的输入输出。这些中间件之间通常通过集中式的上下文对象来共享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状态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有一个循环的过程。管道中，数据处理完毕后交给下游了，后面就不管了。而中间件还有一个回归的过程，当下游处理完毕后会进行回溯，所以有机会干预下游的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处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理结果。</a:t>
            </a:r>
            <a:endParaRPr lang="zh-CN" altLang="en-US" b="0" i="0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192" y="429696"/>
            <a:ext cx="3869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中间件</a:t>
            </a:r>
            <a:r>
              <a:rPr lang="en-US" altLang="zh-CN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(Middleware)</a:t>
            </a:r>
            <a:endParaRPr lang="zh-CN" altLang="en-US" sz="3200" b="1" i="0" dirty="0">
              <a:solidFill>
                <a:srgbClr val="FF0000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94" y="1173818"/>
            <a:ext cx="4157662" cy="52092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6468" y="2972871"/>
            <a:ext cx="20633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Express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中间件模型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和简易实现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738" y="1130398"/>
            <a:ext cx="3916898" cy="5296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56189" y="295858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事件驱动</a:t>
            </a:r>
            <a:endParaRPr lang="zh-CN" altLang="en-US" sz="3200" b="1" i="0" dirty="0">
              <a:solidFill>
                <a:srgbClr val="FF0000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9965" y="55828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事件驱动</a:t>
            </a:r>
            <a:endParaRPr lang="zh-CN" altLang="en-US" sz="3200" b="1" i="0" dirty="0">
              <a:solidFill>
                <a:srgbClr val="FF0000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0587" y="1470943"/>
            <a:ext cx="98436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事件驱动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也叫</a:t>
            </a:r>
            <a:r>
              <a:rPr lang="zh-CN" altLang="en-US" sz="20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发布</a:t>
            </a:r>
            <a:r>
              <a:rPr lang="en-US" altLang="zh-CN" sz="20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</a:t>
            </a:r>
            <a:r>
              <a:rPr lang="zh-CN" altLang="en-US" sz="20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订阅模式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组件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不直接调用另一个组件，而是触发或广播一个或多个事件。系统中的其他组件在一个或多个事件中注册。当一个事件被触发，系统会自动通知在这个事件中注册的所有组件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0587" y="2947699"/>
            <a:ext cx="96150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这样就分离了关注点，订阅者依赖于事件而不是依赖于发布者，发布者也不需要关心订阅者，两者解除了耦合。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0586" y="4132843"/>
            <a:ext cx="10486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事件驱动模式在前端应用非常广泛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Node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和浏览器 中的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运行机制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TW" sz="20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Vue</a:t>
            </a:r>
            <a:r>
              <a:rPr lang="zh-TW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</a:t>
            </a:r>
            <a:r>
              <a:rPr lang="en-US" altLang="zh-TW" sz="20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Mobx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Redux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等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0586" y="5010211"/>
            <a:ext cx="9567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发布</a:t>
            </a:r>
            <a:r>
              <a:rPr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订阅</a:t>
            </a:r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模式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很像的还有个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观察者</a:t>
            </a:r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模式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这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种模式很多时候你会在设计模式相关内容看到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6310" y="5703238"/>
            <a:ext cx="103151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代码简要实现</a:t>
            </a:r>
            <a:r>
              <a:rPr lang="en-US" altLang="zh-CN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可以看这</a:t>
            </a:r>
            <a:r>
              <a:rPr lang="en-US" altLang="zh-CN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https</a:t>
            </a:r>
            <a:r>
              <a:rPr lang="en-US" altLang="zh-CN" sz="14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://12c0c992.wiz03.com/</a:t>
            </a:r>
            <a:r>
              <a:rPr lang="en-US" altLang="zh-CN" sz="1400" dirty="0" err="1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wapp</a:t>
            </a:r>
            <a:r>
              <a:rPr lang="en-US" altLang="zh-CN" sz="1400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/pages/view/share/s/0iMcCi1APN7x2FAw0z1ZXVvc1KfwgX3IYQE32aVvzF20cknn</a:t>
            </a:r>
            <a:endParaRPr lang="zh-CN" altLang="en-US" sz="1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70526" y="2972872"/>
            <a:ext cx="11128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MVC</a:t>
            </a:r>
            <a:endParaRPr lang="zh-CN" altLang="en-US" sz="3200" b="1" i="0" dirty="0">
              <a:solidFill>
                <a:srgbClr val="FF0000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4239" y="401122"/>
            <a:ext cx="1048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MV*</a:t>
            </a:r>
            <a:endParaRPr lang="en-US" altLang="zh-CN" sz="3200" b="1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3449" y="1328649"/>
            <a:ext cx="99107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MV*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架构风格应用也非常广泛。我觉</a:t>
            </a:r>
            <a:r>
              <a:rPr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MV*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本质上也是一种分层架构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，一样强调职责分离。其中最为经典的是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MVC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架构风格，除此之外还有各种衍生风格，例如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MVP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MVVM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还有有点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关联的有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Flux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或者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Redux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模式。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0338" y="2594731"/>
            <a:ext cx="3522886" cy="38489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29871" y="2251979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MVC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模型图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4239" y="6317068"/>
            <a:ext cx="11360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目前前端应用很少有纯粹使用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MVC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以前的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backbone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可能算一个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现在更多的只是把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逻辑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层和视图层做了分离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vue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react)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63236" y="2900274"/>
            <a:ext cx="7665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什么是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架构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 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在这里暂且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把它们都当成一个系统架构上的套路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所谓的套路就是一些通用的、可复用的，用于应对某类问题的方式方法</a:t>
            </a:r>
            <a:r>
              <a:rPr lang="en-US" altLang="zh-CN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 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可以理解为类似“设计模式”的东西，只是解决问题的层次不一样。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42860" y="188702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什么是架构</a:t>
            </a:r>
            <a:endParaRPr lang="zh-CN" altLang="en-US" sz="28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13314" y="2987159"/>
            <a:ext cx="2483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Flux</a:t>
            </a:r>
            <a:r>
              <a:rPr lang="zh-CN" altLang="en-US" sz="32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sz="32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Redux</a:t>
            </a:r>
            <a:endParaRPr lang="en-US" altLang="zh-CN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4239" y="401122"/>
            <a:ext cx="2483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Flux</a:t>
            </a:r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Redux</a:t>
            </a:r>
            <a:endParaRPr lang="en-US" altLang="zh-CN" sz="3200" b="1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0963" y="1172706"/>
            <a:ext cx="7951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Redux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Flux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架构的改进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主要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有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个特点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zh-CN" altLang="en-US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单一的数据源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</a:t>
            </a:r>
            <a:r>
              <a:rPr lang="zh-CN" altLang="en-US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单向的数据流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3113" y="2046063"/>
            <a:ext cx="7797800" cy="4040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4239" y="401122"/>
            <a:ext cx="2483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Flux</a:t>
            </a:r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Redux</a:t>
            </a:r>
            <a:endParaRPr lang="en-US" altLang="zh-CN" sz="3200" b="1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638" y="2090057"/>
            <a:ext cx="4930774" cy="38604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6" y="2090057"/>
            <a:ext cx="5173662" cy="443456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06638" y="1486972"/>
            <a:ext cx="2991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Redux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connect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的简易实现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4239" y="401122"/>
            <a:ext cx="2483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Flux</a:t>
            </a:r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Redux</a:t>
            </a:r>
            <a:endParaRPr lang="en-US" altLang="zh-CN" sz="3200" b="1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7761" y="1257211"/>
            <a:ext cx="8982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单一数据源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首先解决的是传统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MVC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架构多模型数据流混乱问题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如下图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。单一的数据源可以让应用的状态可预测和可被调试。另外单一数据源也方便做数据镜像，实现撤销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/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重做，数据持久化等等功能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8235" y="5490627"/>
            <a:ext cx="8861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单向数据流用于辅助单一数据源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主要目的是阻止应用代码直接修改数据源，这样一方面简化数据流，同样也让应用状态变化变得可预测。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611" y="2180541"/>
            <a:ext cx="4727575" cy="2831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4239" y="401122"/>
            <a:ext cx="2483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Flux</a:t>
            </a:r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Redux</a:t>
            </a:r>
            <a:endParaRPr lang="en-US" altLang="zh-CN" sz="3200" b="1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0626" y="1286946"/>
            <a:ext cx="10118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这种单一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的数据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源和单向数据流的架构风格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除了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Redux,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还有</a:t>
            </a:r>
            <a:r>
              <a:rPr lang="en-US" altLang="zh-CN" sz="20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Vuex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sz="20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ngrx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等都是这种思想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611" y="1957327"/>
            <a:ext cx="5737225" cy="4457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41951" y="314432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复制</a:t>
            </a:r>
            <a:endParaRPr lang="en-US" altLang="zh-CN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1364" y="34397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复制</a:t>
            </a:r>
            <a:endParaRPr lang="en-US" altLang="zh-CN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9200" y="1020650"/>
            <a:ext cx="9625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基于复制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(Replication)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风格的系统，会利用多个实例提供相同的服务，来改善服务的可访问性和可伸缩性，以及性能。这种架构风格可以改善用户可察觉的性能，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简少服务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响应的延迟。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3488" y="1851683"/>
            <a:ext cx="9725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比如</a:t>
            </a:r>
            <a:r>
              <a:rPr lang="en-US" altLang="zh-CN" dirty="0" err="1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NodeJS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是单线程的，为了利用多核资源，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NodeJS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标准库提供了一个</a:t>
            </a:r>
            <a:r>
              <a:rPr lang="en-US" altLang="zh-CN" dirty="0">
                <a:solidFill>
                  <a:srgbClr val="0269C8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1"/>
              </a:rPr>
              <a:t>cluster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模块，它可以根据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CPU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数创建多个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Worker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进程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445" y="2374883"/>
            <a:ext cx="4330700" cy="4245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1364" y="34397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复制</a:t>
            </a:r>
            <a:endParaRPr lang="en-US" altLang="zh-CN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5488" y="1153716"/>
            <a:ext cx="110431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复制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风格常用于网络服务器。浏览器和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都有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Worker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的概念，但是一般都只推荐在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CPU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密集型的场景使用它们，因为浏览器或者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NodeJS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内置的异步操作已经非常高效。实际上前端应用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CPU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密集型场景并不多，或者目前阶段不是特别实用。除此之外你还要权衡进程间通信的效率、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Worker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管理复杂度、异常处理等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事情。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有一个典型的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CPU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密集型的场景，即源文件转译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典型的例子是</a:t>
            </a:r>
            <a:r>
              <a:rPr lang="en-US" altLang="zh-CN" dirty="0">
                <a:solidFill>
                  <a:srgbClr val="0269C8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1"/>
              </a:rPr>
              <a:t>CodeSandbox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它就是利用浏览器的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Worker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机制来提高源文件的转译性能的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b="0" i="0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291" y="5843589"/>
            <a:ext cx="9997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除了处理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CPU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密集型任务，对于浏览器来说，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Worker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也是一个重要的安全机制，用于隔离不安全代码的执行，或者限制访问浏览器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DOM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相关的东西。小程序抽离逻辑进程的原因之一就是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安全性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397" y="2908042"/>
            <a:ext cx="4885282" cy="2795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1364" y="34397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复制</a:t>
            </a:r>
            <a:endParaRPr lang="en-US" altLang="zh-CN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52762" y="451692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对象</a:t>
            </a:r>
            <a:r>
              <a:rPr lang="zh-CN" altLang="en-US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池</a:t>
            </a:r>
            <a:r>
              <a:rPr lang="en-US" altLang="zh-CN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设计模式</a:t>
            </a:r>
            <a:r>
              <a:rPr lang="en-US" altLang="zh-CN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endParaRPr lang="zh-CN" altLang="en-US" b="1" i="0" dirty="0">
              <a:solidFill>
                <a:srgbClr val="FF0000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8280" y="1095479"/>
            <a:ext cx="6957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基于复制的成本比较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昂贵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而且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启动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缓慢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预复制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对象池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被引入。</a:t>
            </a:r>
            <a:endParaRPr lang="zh-CN" altLang="en-US" b="1" i="0" dirty="0">
              <a:solidFill>
                <a:srgbClr val="000000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8280" y="1631544"/>
            <a:ext cx="10187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对象池维护一个装载空闲对象的池子，如果</a:t>
            </a:r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需要实例的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时候，不是</a:t>
            </a:r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直接创建，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而是转从对象池里获取。如果对象池里没有</a:t>
            </a:r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空闲实例，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则创建一个新</a:t>
            </a:r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的实例，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当获取出</a:t>
            </a:r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的实例完成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它的职责之后， 再进入池子等待被下次获取。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8280" y="2711757"/>
            <a:ext cx="9973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对象池技术的应用非常广泛，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HTTP 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连接池和数据库连接池都是其代表应用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 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在 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Web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中，对象池使用最多的场景大概就是如何避免频繁地创建和删除 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DOM 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节点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0693" y="3445242"/>
            <a:ext cx="4362907" cy="3163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26" y="3413069"/>
            <a:ext cx="4525962" cy="3167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41801" y="341048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微内核</a:t>
            </a:r>
            <a:endParaRPr lang="en-US" altLang="zh-CN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2369" y="2493731"/>
            <a:ext cx="3598629" cy="2418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722" y="365125"/>
            <a:ext cx="10515600" cy="13255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常见架构</a:t>
            </a:r>
            <a:endParaRPr kumimoji="1" lang="zh-CN" altLang="en-US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8061" y="1655065"/>
            <a:ext cx="3705225" cy="37623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分层</a:t>
            </a:r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endParaRPr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管道和流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中间件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事件驱动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MV* (MVC, MVVM)</a:t>
            </a:r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15146" y="1738313"/>
            <a:ext cx="43467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Flux</a:t>
            </a:r>
            <a:r>
              <a:rPr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Redux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复制</a:t>
            </a:r>
            <a:r>
              <a:rPr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风格</a:t>
            </a:r>
            <a:endParaRPr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微内核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微前端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其他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5664" y="48684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微内核</a:t>
            </a:r>
            <a:endParaRPr lang="en-US" altLang="zh-CN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9225" y="1597788"/>
            <a:ext cx="86248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微内核架构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MicroKernel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又称为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"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插件架构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",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指的是软件的内核相对较小，主要功能和业务逻辑都通过插件形式实现。内核只包含系统运行的最小功能。插件之间相互独立，插件之间的通信，应该降到最低，减少相互依赖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微内核结构的难点在于建立一套粒度合适的插件协议、以及对插件之间进行适当的隔离和解耦。从而才能保证良好的扩展性、灵活性和可迁移性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微内核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架构非常常见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工具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有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Chrome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Sublime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Photoshop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等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前端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领域比较典型的例子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jQuery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</a:t>
            </a:r>
            <a:r>
              <a:rPr lang="en-US" altLang="zh-CN" dirty="0" err="1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Webpack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Babel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err="1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Umi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、 </a:t>
            </a:r>
            <a:r>
              <a:rPr lang="en-US" altLang="zh-CN" dirty="0" err="1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PostCSS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以及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ESLint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这些应用需要应对复杂的定制需求，而且这些需求时刻在变，只有微内核架构才能保证灵活和可扩展性。</a:t>
            </a:r>
            <a:endParaRPr lang="zh-CN" altLang="en-US" b="0" i="0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6585" y="5416035"/>
            <a:ext cx="483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微内核</a:t>
            </a:r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架构这里就不细讲了</a:t>
            </a:r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会在下一讲探讨</a:t>
            </a:r>
            <a:endParaRPr lang="zh-CN" altLang="en-US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5990" y="328719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微前端</a:t>
            </a:r>
            <a:endParaRPr lang="en-US" altLang="zh-CN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5428" y="501133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微前端</a:t>
            </a:r>
            <a:endParaRPr lang="en-US" altLang="zh-CN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90650" y="1491331"/>
            <a:ext cx="9553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微前端旨在将单体前端分解成更小、更简单的模块，这些模块可以被独立的团队进行开发、测试和部署，最后再组合成一个大型的整体。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0650" y="2314398"/>
            <a:ext cx="9753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微前端下各个应用模块是独立运行、独立开发、独立部署的，相对应的会配备更加自治的团队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一个团队干好一件事情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 微前端的实施还需要有稳固的前端基础设施和研发体系的支撑。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4573" y="3237607"/>
            <a:ext cx="7334250" cy="245884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04949" y="6116206"/>
            <a:ext cx="786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目前</a:t>
            </a: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qiankun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框架就属于微前端的一套解决方案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想要了解更多微前端可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2"/>
              </a:rPr>
              <a:t>参考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9703" y="44398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其他</a:t>
            </a:r>
            <a:endParaRPr lang="en-US" altLang="zh-CN" sz="3200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26111" y="2638722"/>
            <a:ext cx="879804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其他还有</a:t>
            </a:r>
            <a:r>
              <a:rPr lang="en-US" altLang="zh-CN" sz="20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组件化架构</a:t>
            </a:r>
            <a:r>
              <a:rPr lang="en-US" altLang="zh-CN" sz="20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C/S</a:t>
            </a:r>
            <a:r>
              <a:rPr lang="zh-CN" altLang="en-US" sz="20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架构</a:t>
            </a:r>
            <a:r>
              <a:rPr lang="en-US" altLang="zh-CN" sz="20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微服务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架构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和微前端一个意思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),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云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架构</a:t>
            </a:r>
            <a:r>
              <a:rPr lang="zh-CN" altLang="en-US" sz="20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等等 </a:t>
            </a:r>
            <a:endParaRPr lang="en-US" altLang="zh-CN" sz="2000" b="1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b="1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哈哈</a:t>
            </a:r>
            <a:r>
              <a:rPr lang="en-US" altLang="zh-CN" sz="20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不行</a:t>
            </a:r>
            <a:r>
              <a:rPr lang="zh-CN" altLang="en-US" sz="2000" b="1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了编不</a:t>
            </a:r>
            <a:r>
              <a:rPr lang="zh-CN" altLang="en-US" sz="20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下去了</a:t>
            </a:r>
            <a:r>
              <a:rPr lang="en-US" altLang="zh-CN" sz="20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欢迎大家继续补充 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b="1" i="0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30430" y="337006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谢谢</a:t>
            </a:r>
            <a:endParaRPr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2050" name="Picture 2" descr="https://timgsa.baidu.com/timg?image&amp;quality=80&amp;size=b9999_10000&amp;sec=1598865388177&amp;di=e45abeb3559b7bb0926544c87dac1a10&amp;imgtype=0&amp;src=http%3A%2F%2F5b0988e595225.cdn.sohucs.com%2Fq_70%2Cc_zoom%2Cw_640%2Fimages%2F20180219%2Fda6f0ab1ae5b4acb9840883d85acb629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817" y="2336571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71852" y="229377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分层</a:t>
            </a:r>
            <a:endParaRPr kumimoji="1" lang="en-US" altLang="zh-CN" sz="3200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0788" y="3447514"/>
            <a:ext cx="70145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i="0" dirty="0" smtClean="0">
                <a:effectLst/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没有什么问题是分层解决不了，如果解决不了</a:t>
            </a:r>
            <a:r>
              <a:rPr lang="en-US" altLang="zh-CN" sz="2000" b="0" i="0" dirty="0" smtClean="0">
                <a:effectLst/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sz="2000" b="0" i="0" dirty="0" smtClean="0">
                <a:effectLst/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就再加一层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5349" y="2771904"/>
            <a:ext cx="1733550" cy="1751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6267" y="1127814"/>
            <a:ext cx="92264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分层架构是最常见的软件架构，你要不知道用什么架构，或者不知道怎么解决问题，那就尝试加多一层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分层的每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一层为在其之上的层提供服务，并且使用在其之下的层所提供的服务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endParaRPr lang="zh-CN" altLang="en-US" b="0" i="0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5059" y="44398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分层</a:t>
            </a:r>
            <a:endParaRPr kumimoji="1" lang="en-US" altLang="zh-CN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6267" y="2697213"/>
            <a:ext cx="1407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</a:t>
            </a:r>
            <a:r>
              <a:rPr lang="zh-CN" altLang="en-US" sz="20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分层可以</a:t>
            </a:r>
            <a:r>
              <a:rPr lang="en-US" altLang="zh-CN" sz="20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6445" y="3196883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 </a:t>
            </a:r>
            <a:r>
              <a:rPr lang="zh-CN" altLang="en-US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隔离</a:t>
            </a:r>
            <a:r>
              <a:rPr lang="zh-CN" altLang="en-US" b="1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业务复杂度与技术复杂度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4764" y="3614138"/>
            <a:ext cx="78935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比如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网络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协议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越高层越面向人类，越底层越面向机器。一层一层往上，很多技术的细节都被隐藏了，比如我们使用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HTTP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时，不需要考虑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TCP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层的握手和包传输细节，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TCP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层不需要关心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IP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层的寻址和路由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6445" y="4862390"/>
            <a:ext cx="228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 </a:t>
            </a:r>
            <a:r>
              <a:rPr lang="zh-CN" altLang="en-US" b="1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分离</a:t>
            </a:r>
            <a:r>
              <a:rPr lang="zh-CN" altLang="en-US" b="1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关注点和复用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64764" y="5215977"/>
            <a:ext cx="8207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减少跨越多层的耦合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当一层变动时不会影响到其他层。例如我们前端项目建议拆分逻辑层和视图层，一方面可以降低逻辑和视图之间的耦合，当视图层元素变动时可以尽量减少对逻辑层的影响；另外一个好处是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当逻辑抽取出去后，可以被不同平台的视图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复用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比如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中的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容器和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展示组件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2750" y="3566215"/>
            <a:ext cx="1243012" cy="2504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759" y="45827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分层</a:t>
            </a:r>
            <a:endParaRPr kumimoji="1" lang="en-US" altLang="zh-CN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40474" y="2715696"/>
            <a:ext cx="8292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优点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软件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的结构会变得容易理解和开发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每一层可以被复用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容易被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测试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0474" y="3358634"/>
            <a:ext cx="3659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缺点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会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丢失部分效率和灵活性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759" y="45827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分层</a:t>
            </a:r>
            <a:endParaRPr kumimoji="1" lang="en-US" altLang="zh-CN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1723" y="1501258"/>
            <a:ext cx="10532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年之前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pt-BR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JQuery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还</a:t>
            </a:r>
            <a:r>
              <a:rPr lang="zh-CN" altLang="pt-BR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很火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我们一般通过它直接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操作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DOM,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后来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随着软硬件性能越来越好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Web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应用也越来越复杂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，类似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JQuery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这种命令式的编程方式无疑是比较低效的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尽管手动操作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DOM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可能可以达到更高的性能和灵活性，但是这样对大部分开发者来说太低效了，我们是可以接受牺牲一点性能换取更高的开发效率的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63740" y="565993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Virtual DOM</a:t>
            </a:r>
            <a:endParaRPr lang="en-US" altLang="zh-CN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1722" y="3024485"/>
            <a:ext cx="9875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怎么解决，再加一层吧，后来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就搞了一层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VirtualDOM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。我们可以声明式、组合式地构建一颗对象树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然后交由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将它映射到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DOM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：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0872" y="3670816"/>
            <a:ext cx="4137025" cy="2837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759" y="45827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分层</a:t>
            </a:r>
            <a:endParaRPr kumimoji="1" lang="en-US" altLang="zh-CN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7435" y="1386958"/>
            <a:ext cx="10532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一开始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VirtualDOM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和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DOM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的关系比较暧昧，两者是耦合在一起的。后面有人想，我们有了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VD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这个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抽象层，那应该能多搞点别的，比如渲染到移动端原生组件、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PDF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Canvas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、终端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UI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等等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后来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VirtualDOM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进行了更彻底的分层，有着这个抽象层我们可以将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VD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映射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到更多类似应用场景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63740" y="565993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Virtual DOM</a:t>
            </a:r>
            <a:endParaRPr lang="en-US" altLang="zh-CN" b="1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7776" y="2511725"/>
            <a:ext cx="5833524" cy="24127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90624" y="5125862"/>
            <a:ext cx="9953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应用的开发方式变成了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view=f(state)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这对生产力的解放是有很大推动作用的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;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另外有了</a:t>
            </a:r>
            <a:r>
              <a:rPr lang="en-US" altLang="zh-CN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VirtualDOM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这一层抽象层，使得多平台渲染成为可能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但是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分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层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不是银弹。我们通过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ReactNative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可以开发跨平台的移动应用，但是众所周知，它运行效率或者灵活性暂时是无法与原生应用比拟的。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759" y="45827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分层</a:t>
            </a:r>
            <a:endParaRPr kumimoji="1" lang="en-US" altLang="zh-CN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6061" y="1615559"/>
            <a:ext cx="105192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分层架构非常常见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除了前面说的网络协议和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Virtual DOM,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还有编程语言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操作系统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MVC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等 </a:t>
            </a:r>
            <a:endParaRPr lang="en-US" altLang="zh-CN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AutoShape 8" descr="https://user-gold-cdn.xitu.io/2019/4/18/16a2ed14bdf68133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76951" y="2315043"/>
            <a:ext cx="262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Android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操作系统架构图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1038" name="Picture 14" descr="ndroid 操作系统的架构示意图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922" y="2794781"/>
            <a:ext cx="5194476" cy="336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045305"/>
            <a:ext cx="5551085" cy="311060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686734" y="27112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编程语言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3961</Words>
  <Application>WPS 演示</Application>
  <PresentationFormat>宽屏</PresentationFormat>
  <Paragraphs>219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方正书宋_GBK</vt:lpstr>
      <vt:lpstr>Wingdings</vt:lpstr>
      <vt:lpstr>Arial</vt:lpstr>
      <vt:lpstr>STXinwei</vt:lpstr>
      <vt:lpstr>微软雅黑</vt:lpstr>
      <vt:lpstr>汉仪旗黑</vt:lpstr>
      <vt:lpstr>宋体</vt:lpstr>
      <vt:lpstr>Arial Unicode MS</vt:lpstr>
      <vt:lpstr>DengXian</vt:lpstr>
      <vt:lpstr>汉仪中等线KW</vt:lpstr>
      <vt:lpstr>DengXian Light</vt:lpstr>
      <vt:lpstr>Office 主题</vt:lpstr>
      <vt:lpstr>前端架构篇 – 概述</vt:lpstr>
      <vt:lpstr>PowerPoint 演示文稿</vt:lpstr>
      <vt:lpstr>常见架构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前端架构篇 – 概述</dc:title>
  <dc:creator>Microsoft Office 用户</dc:creator>
  <cp:lastModifiedBy>chenhuanbin</cp:lastModifiedBy>
  <cp:revision>47</cp:revision>
  <dcterms:created xsi:type="dcterms:W3CDTF">2021-04-19T13:04:52Z</dcterms:created>
  <dcterms:modified xsi:type="dcterms:W3CDTF">2021-04-19T13:04:52Z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