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3" r:id="rId5"/>
    <p:sldId id="261" r:id="rId6"/>
    <p:sldId id="258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7" r:id="rId19"/>
    <p:sldId id="278" r:id="rId20"/>
    <p:sldId id="279" r:id="rId21"/>
    <p:sldId id="284" r:id="rId22"/>
    <p:sldId id="285" r:id="rId23"/>
    <p:sldId id="280" r:id="rId24"/>
    <p:sldId id="281" r:id="rId25"/>
    <p:sldId id="282" r:id="rId26"/>
    <p:sldId id="283" r:id="rId27"/>
    <p:sldId id="271" r:id="rId28"/>
    <p:sldId id="275" r:id="rId29"/>
    <p:sldId id="274" r:id="rId30"/>
    <p:sldId id="27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9A43-1853-C54E-BFC1-DF37B09FAEA8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A596-23CE-0247-B317-DBAE2CA91C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19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40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53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5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35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4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5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2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9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2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1569-94B1-6B4D-9CC4-C1533C887816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3DBC-8DDF-2E48-BDF5-78F4070142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38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gxi__y/article/details/82022828" TargetMode="External"/><Relationship Id="rId4" Type="http://schemas.openxmlformats.org/officeDocument/2006/relationships/hyperlink" Target="https://segmentfault.com/a/119000001982603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logs.com/xiaohuiduan/p/10981210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blog.csdn.net/daning106/article/details/831357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775" y="1214438"/>
            <a:ext cx="10206038" cy="23876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算法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讲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之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 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有趣的二进制</a:t>
            </a:r>
            <a:endParaRPr kumimoji="1"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86712" y="3602038"/>
            <a:ext cx="2681287" cy="5556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22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</a:t>
            </a:r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6" y="1825625"/>
            <a:ext cx="4151312" cy="45420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87962" y="7011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添加权限</a:t>
            </a:r>
          </a:p>
        </p:txBody>
      </p:sp>
      <p:sp>
        <p:nvSpPr>
          <p:cNvPr id="7" name="矩形 6"/>
          <p:cNvSpPr/>
          <p:nvPr/>
        </p:nvSpPr>
        <p:spPr>
          <a:xfrm>
            <a:off x="6390053" y="2734250"/>
            <a:ext cx="4260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可以看到，执行 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r | w | x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 后，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user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 的三位都是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，表明拥有了全部三个权限。</a:t>
            </a:r>
          </a:p>
        </p:txBody>
      </p:sp>
      <p:sp>
        <p:nvSpPr>
          <p:cNvPr id="8" name="矩形 7"/>
          <p:cNvSpPr/>
          <p:nvPr/>
        </p:nvSpPr>
        <p:spPr>
          <a:xfrm>
            <a:off x="6390053" y="4043363"/>
            <a:ext cx="5313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Linux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下出现权限问题时，最粗暴的解决方案就是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chmod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 777 xxx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，这里的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 就代表了：可读，可写，可执行。而三个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 分别代表：文件所有者，文件所有者所在组，所有其他用户。</a:t>
            </a:r>
          </a:p>
        </p:txBody>
      </p:sp>
    </p:spTree>
    <p:extLst>
      <p:ext uri="{BB962C8B-B14F-4D97-AF65-F5344CB8AC3E}">
        <p14:creationId xmlns:p14="http://schemas.microsoft.com/office/powerpoint/2010/main" val="14426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626" y="24174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340" y="6736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校验权限</a:t>
            </a:r>
            <a:endParaRPr lang="zh-CN" altLang="en-US" sz="2400" b="1" i="0" dirty="0">
              <a:solidFill>
                <a:srgbClr val="FF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6275610" cy="4195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99561" y="2877235"/>
            <a:ext cx="4440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通过 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用户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&amp; 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code === 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code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就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可以判断出用户是否拥有该权限。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5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36" y="2487096"/>
            <a:ext cx="2629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所以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我们不难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发现：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9350" y="319117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| 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可以用来赋予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权限</a:t>
            </a:r>
            <a:endParaRPr lang="en-US" altLang="zh-CN" sz="2000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sz="2000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&amp; 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可以用来校验权限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74501" y="79707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小结</a:t>
            </a:r>
            <a:endParaRPr lang="zh-CN" altLang="en-US" sz="24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7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340" y="843240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删除权限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endParaRPr lang="zh-CN" altLang="en-US" sz="2400" b="1" i="0" dirty="0">
              <a:solidFill>
                <a:srgbClr val="FF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2180193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删除权限的本质其实是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将指定位置上的 </a:t>
            </a:r>
            <a:r>
              <a:rPr lang="en-US" altLang="zh-CN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重置为 </a:t>
            </a:r>
            <a:r>
              <a:rPr lang="en-US" altLang="zh-CN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016251"/>
            <a:ext cx="56054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那么具体怎么操作呢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？</a:t>
            </a:r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有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两种方案，最简单的就是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异或 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^: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 “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当两个操作数相应的比特位有且只有一个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时，结果为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，否则为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0”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，所以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异或其实是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toggle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操作，无则增，有则减：</a:t>
            </a:r>
          </a:p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 </a:t>
            </a:r>
            <a:endParaRPr lang="zh-CN" altLang="en-US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38" y="1493427"/>
            <a:ext cx="4922818" cy="5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340" y="843240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删除权限</a:t>
            </a:r>
            <a:r>
              <a:rPr lang="en-US" altLang="zh-CN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endParaRPr lang="zh-CN" altLang="en-US" sz="2400" b="1" i="0" dirty="0">
              <a:solidFill>
                <a:srgbClr val="FF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25" y="2886044"/>
            <a:ext cx="5095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如果单纯的想删除权限（而不是无则增，有则减）怎么办呢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？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答案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是执行 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&amp;(~code)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，先取反，再执行与操作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44" y="1731317"/>
            <a:ext cx="518515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44125" y="797073"/>
            <a:ext cx="1343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局限性</a:t>
            </a:r>
            <a:endParaRPr lang="zh-CN" altLang="en-US" sz="24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7227" y="1703724"/>
            <a:ext cx="660789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我们前面说过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权限设计有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个前提条件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</a:p>
          <a:p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、每种权限码都是唯一的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；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、每个权限码的二进制数形式，有且只有一位值为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2^n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1627227" y="3573272"/>
            <a:ext cx="943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也就是说，权限码只能是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1, 2, 4, 8,...,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…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但是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位运算操作数范围是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[-2^31, 2^31-1]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7227" y="4189888"/>
            <a:ext cx="8374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那么同一个应用下可用的权限数就非常有限了。这也是该方案的局限性。</a:t>
            </a:r>
          </a:p>
        </p:txBody>
      </p:sp>
    </p:spTree>
    <p:extLst>
      <p:ext uri="{BB962C8B-B14F-4D97-AF65-F5344CB8AC3E}">
        <p14:creationId xmlns:p14="http://schemas.microsoft.com/office/powerpoint/2010/main" val="10213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01250" y="797073"/>
            <a:ext cx="151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解决</a:t>
            </a:r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办法</a:t>
            </a:r>
          </a:p>
        </p:txBody>
      </p:sp>
      <p:sp>
        <p:nvSpPr>
          <p:cNvPr id="5" name="矩形 4"/>
          <p:cNvSpPr/>
          <p:nvPr/>
        </p:nvSpPr>
        <p:spPr>
          <a:xfrm>
            <a:off x="1298782" y="1778660"/>
            <a:ext cx="624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为了突破这个限制，这里提出一个叫“权限空间”的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概念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。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358" y="2426464"/>
            <a:ext cx="9531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基于权限空间，我们定义两个格式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 </a:t>
            </a:r>
            <a:r>
              <a:rPr lang="en-US" altLang="zh-CN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code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，字符串，形如 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index,pos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。其中 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pos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表示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位二进制数中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的位置（其余全是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）； 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index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表示</a:t>
            </a:r>
            <a:r>
              <a:rPr lang="zh-CN" altLang="en-US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权限空间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，用于突破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数字位数的限制，是从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开始的正整数，每个权限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code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都要归属于一个权限空间。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index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和 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pos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使用英文逗号隔开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用户权限</a:t>
            </a:r>
            <a:r>
              <a:rPr lang="en-US" altLang="zh-CN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userCode</a:t>
            </a:r>
            <a:r>
              <a:rPr lang="en-US" altLang="zh-CN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，字符串，形如 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1,16,16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。英文逗号分隔每一个</a:t>
            </a:r>
            <a:r>
              <a:rPr lang="zh-CN" altLang="en-US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权限空间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的权限值。例如 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1,16,16 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的意思就是，权限空间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的权限值是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，权限空间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的权限值是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16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，权限空间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的权限是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16</a:t>
            </a:r>
            <a:endParaRPr lang="en-US" altLang="zh-CN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358" y="5285898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干说可能不好懂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，看代码： </a:t>
            </a:r>
            <a:r>
              <a:rPr lang="en-US" altLang="zh-CN" dirty="0" err="1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index.js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6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7698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</a:t>
            </a:r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6866" y="2755684"/>
            <a:ext cx="8180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有 </a:t>
            </a:r>
            <a:r>
              <a:rPr lang="en-US" altLang="zh-CN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8 </a:t>
            </a:r>
            <a:r>
              <a:rPr lang="zh-CN" altLang="en-US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个一模一样的瓶子，其中有 </a:t>
            </a:r>
            <a:r>
              <a:rPr lang="en-US" altLang="zh-CN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7 </a:t>
            </a:r>
            <a:r>
              <a:rPr lang="zh-CN" altLang="en-US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瓶是普通的水，有一瓶是毒药。任何喝下毒药的生物都会在一星期之后死亡。现在，你只有 </a:t>
            </a:r>
            <a:r>
              <a:rPr lang="en-US" altLang="zh-CN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3 </a:t>
            </a:r>
            <a:r>
              <a:rPr lang="zh-CN" altLang="en-US" sz="24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只小白鼠和一星期的时间，如何检验出哪个瓶子里有毒药？</a:t>
            </a:r>
            <a:endParaRPr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6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7746" y="18160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解决思路</a:t>
            </a:r>
            <a:endParaRPr lang="zh-CN" altLang="en-US" sz="2400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7134" y="2432171"/>
            <a:ext cx="9867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我们用二进制给每瓶水进行编号，编号分别为，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000,001,010,011,100,101,110,111,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分别对应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1-8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的瓶子，然后让第一只老鼠喝第一位为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的，第二只老鼠喝第二位为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的，第三只老鼠喝第三位为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的，假设第四瓶水有毒，即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011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有毒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第一只老鼠喝了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100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101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，结果：没死，记作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第二只老鼠喝了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010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，结果：死了，记作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第三只老鼠喝了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001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101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，结果：死了，记作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根据死亡结果，刚好是第四瓶水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011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，这只是一个巧合吗，恐怕不是的，我们可以用数学的思维来证明一下这个问题</a:t>
            </a:r>
            <a:endParaRPr lang="zh-CN" altLang="en-US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67698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毒药问题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4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8614" y="2000629"/>
            <a:ext cx="99364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证明</a:t>
            </a:r>
            <a:endParaRPr lang="en-US" altLang="zh-CN" sz="2400" b="1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b="1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每只老鼠喝了毒药只会出现两种情况死或者不死，一只老鼠可以验证两瓶药有没毒，即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2^1,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两只老鼠可以验证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2^2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瓶药，三只老鼠可以验证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2^3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瓶药，那么要怎么去验药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呢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我们让每只老鼠喝某一位为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的的所有药，如果那只老鼠死了则说明毒药的某一位编号为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，比方说第一只老鼠喝了所有第一位为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的毒药死了，则说明毒药的第一位编号为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，如果没死，则说明毒药的那一位编号为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这里如果三只老鼠都没死，则说明毒药的三位编号都为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，刚好是三只老鼠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都没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喝的第一瓶。</a:t>
            </a:r>
            <a:endParaRPr lang="zh-CN" altLang="en-US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67698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毒药问题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2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 前置知识</a:t>
            </a:r>
            <a:r>
              <a:rPr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400" dirty="0"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sz="2400" dirty="0">
                <a:latin typeface="STXinwei" charset="-122"/>
                <a:ea typeface="STXinwei" charset="-122"/>
                <a:cs typeface="STXinwei" charset="-122"/>
              </a:rPr>
              <a:t>数字</a:t>
            </a:r>
            <a:r>
              <a:rPr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存储</a:t>
            </a:r>
            <a:endParaRPr lang="en-US" altLang="zh-CN" sz="24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endParaRPr lang="en-US" altLang="zh-CN" sz="24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r>
              <a:rPr lang="zh-CN" altLang="en-US" sz="2400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位运算</a:t>
            </a:r>
            <a:endParaRPr lang="en-US" altLang="zh-CN" sz="24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endParaRPr lang="en-US" altLang="zh-CN" sz="2400" dirty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r>
              <a:rPr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 权限</a:t>
            </a:r>
            <a:r>
              <a:rPr lang="zh-CN" altLang="en-US" sz="2400" dirty="0">
                <a:latin typeface="STXinwei" charset="-122"/>
                <a:ea typeface="STXinwei" charset="-122"/>
                <a:cs typeface="STXinwei" charset="-122"/>
              </a:rPr>
              <a:t>设计</a:t>
            </a:r>
            <a:endParaRPr lang="en-US" altLang="zh-CN" sz="2400" dirty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endParaRPr kumimoji="1" lang="en-US" altLang="zh-CN" sz="2400" dirty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 趣味问题</a:t>
            </a:r>
            <a:endParaRPr kumimoji="1" lang="en-US" altLang="zh-CN" sz="24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endParaRPr kumimoji="1" lang="en-US" altLang="zh-CN" sz="2400" dirty="0"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 其它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3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594" y="2527571"/>
            <a:ext cx="9262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如果你有两个星期的时间，为了从 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1000 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个瓶子中找出毒药，你最少需要几只老鼠？注意，在第一轮实验中死掉的老鼠，就无法继续参与第二次实验了。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66220" y="566239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lang="zh-CN" altLang="en-US" sz="2800" b="1" dirty="0" smtClean="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升级</a:t>
            </a:r>
            <a:endParaRPr lang="zh-CN" altLang="en-US" sz="2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1089" y="1891802"/>
            <a:ext cx="926274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TXinwei" charset="-122"/>
                <a:ea typeface="STXinwei" charset="-122"/>
                <a:cs typeface="STXinwei" charset="-122"/>
              </a:rPr>
              <a:t>问题思路</a:t>
            </a:r>
          </a:p>
          <a:p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我们的目的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是用尽可能少的老鼠，在两周之内找到结果，所以我们必须要进行两轮的实验，那么每只老鼠可能就会出现三种情况，第一轮死掉，第二轮死掉，第二轮活着，上面一题老鼠会出现两种情况用的是二进制，那么这一题很明显我们需要用到三进制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3 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^ 6 = 729, 3 ^ 7 = 2187, 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很明显我们至少需要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7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只老鼠。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66220" y="566239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lang="zh-CN" altLang="en-US" sz="2800" b="1" dirty="0" smtClean="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升级</a:t>
            </a:r>
            <a:endParaRPr lang="zh-CN" altLang="en-US" sz="2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8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1089" y="1891802"/>
            <a:ext cx="92627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TXinwei" charset="-122"/>
                <a:ea typeface="STXinwei" charset="-122"/>
                <a:cs typeface="STXinwei" charset="-122"/>
              </a:rPr>
              <a:t>如何喂药</a:t>
            </a:r>
          </a:p>
          <a:p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342900" indent="-342900">
              <a:buFont typeface="Wingdings" charset="2"/>
              <a:buChar char="Ø"/>
            </a:pPr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还是和前面一样，第一轮的时候，我们让每只老鼠喝某一位为编号为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的药，如果某只老鼠死了，则说明毒药的那一位编号为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，如果老鼠全死了，我们连第二轮都不用了，直接可以确定毒药的编号为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2222222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342900" indent="-342900">
              <a:buFont typeface="Wingdings" charset="2"/>
              <a:buChar char="Ø"/>
            </a:pP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第二轮如果还剩多少只老鼠，则说明毒药有多少位的编号为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或者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，我们剩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k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只老鼠，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k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位二进制数需要确认，因为那几位数已经排除了是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的可能性。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则又回到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了上一题，我们继续用上一轮的喂法即可。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66220" y="566239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毒药</a:t>
            </a:r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lang="zh-CN" altLang="en-US" sz="2800" b="1" dirty="0" smtClean="0">
                <a:solidFill>
                  <a:srgbClr val="7030A0"/>
                </a:solidFill>
                <a:latin typeface="STXinwei" charset="-122"/>
                <a:ea typeface="STXinwei" charset="-122"/>
                <a:cs typeface="STXinwei" charset="-122"/>
              </a:rPr>
              <a:t>升级</a:t>
            </a:r>
            <a:endParaRPr lang="zh-CN" altLang="en-US" sz="2800" dirty="0">
              <a:solidFill>
                <a:srgbClr val="7030A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9854" y="2543070"/>
            <a:ext cx="855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27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个小球。其中一个比其他小球都要重一点。给你一个天平，最多称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次，找出这个特殊的小球。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39450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称重问题</a:t>
            </a:r>
          </a:p>
        </p:txBody>
      </p:sp>
    </p:spTree>
    <p:extLst>
      <p:ext uri="{BB962C8B-B14F-4D97-AF65-F5344CB8AC3E}">
        <p14:creationId xmlns:p14="http://schemas.microsoft.com/office/powerpoint/2010/main" val="1008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594" y="2543070"/>
            <a:ext cx="97504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STXinwei" charset="-122"/>
                <a:ea typeface="STXinwei" charset="-122"/>
                <a:cs typeface="STXinwei" charset="-122"/>
              </a:rPr>
              <a:t>思路</a:t>
            </a:r>
            <a:endParaRPr lang="en-US" altLang="zh-CN" sz="2400" b="1" dirty="0"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sz="2400" b="1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这题也是需要用到三进制的思路来解决的，我们每次称可能出现三种状态左边重，右边重，一样重，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3 ^ 3 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刚好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27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，所以我们是可以在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次内找到这个小球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39450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称重问题</a:t>
            </a:r>
          </a:p>
        </p:txBody>
      </p:sp>
    </p:spTree>
    <p:extLst>
      <p:ext uri="{BB962C8B-B14F-4D97-AF65-F5344CB8AC3E}">
        <p14:creationId xmlns:p14="http://schemas.microsoft.com/office/powerpoint/2010/main" val="3503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594" y="1459852"/>
            <a:ext cx="97504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STXinwei" charset="-122"/>
                <a:ea typeface="STXinwei" charset="-122"/>
                <a:cs typeface="STXinwei" charset="-122"/>
              </a:rPr>
              <a:t>如何</a:t>
            </a:r>
            <a:r>
              <a:rPr lang="zh-CN" altLang="en-US" sz="2800" b="1" dirty="0" smtClean="0">
                <a:latin typeface="STXinwei" charset="-122"/>
                <a:ea typeface="STXinwei" charset="-122"/>
                <a:cs typeface="STXinwei" charset="-122"/>
              </a:rPr>
              <a:t>称</a:t>
            </a:r>
            <a:endParaRPr lang="en-US" altLang="zh-CN" sz="2800" b="1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sz="2800" b="1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先给每个球编号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000,001,002,010,...,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222</a:t>
            </a: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第一次称第一位为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的和第一位为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的所有小球，他们同样都是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9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个，哪边重则说明，较重的小球的第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为几，如果一样重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则说明第一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位为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0</a:t>
            </a: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第二次称第二位为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的和第二位为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的所有小球，他们也同样都是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9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个，哪边重则说明，较重的小球的第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位为几，如果一样重则说明第二位为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0</a:t>
            </a:r>
          </a:p>
          <a:p>
            <a:endParaRPr lang="en-US" altLang="zh-CN" sz="2000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第三次称第三位为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的和第三位为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的所有小球，他们也同样都是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9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个，哪边重则说明，较重的小球的第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位为几，如果一样重则说明第三位为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0</a:t>
            </a:r>
          </a:p>
          <a:p>
            <a:endParaRPr lang="en-US" altLang="zh-CN" sz="2000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经过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三次称重我们就可以找到较重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的那一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个小球了。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39450" y="5662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称重问题</a:t>
            </a:r>
          </a:p>
        </p:txBody>
      </p:sp>
    </p:spTree>
    <p:extLst>
      <p:ext uri="{BB962C8B-B14F-4D97-AF65-F5344CB8AC3E}">
        <p14:creationId xmlns:p14="http://schemas.microsoft.com/office/powerpoint/2010/main" val="2361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4594" y="2296761"/>
            <a:ext cx="9750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面对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这种问题，其实解决思路都大通小异，都是需要找到问题关键状态，通过关键状态的数量我们可以知道需要用到多少进制来解决问题。然后根据题目制定方案，来确定每一位的状态码最终得到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结果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19482" y="134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趣味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39450" y="5662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总结</a:t>
            </a:r>
            <a:endParaRPr lang="zh-CN" altLang="en-US" sz="24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15" y="393166"/>
            <a:ext cx="10515600" cy="970092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其它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0149" y="1601560"/>
            <a:ext cx="5270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leetcode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上有一道这样的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题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Single 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Number: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5042" y="2239973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找到数组中唯一只存在一个的数字，其他数字都出现两次</a:t>
            </a:r>
          </a:p>
        </p:txBody>
      </p:sp>
      <p:sp>
        <p:nvSpPr>
          <p:cNvPr id="8" name="矩形 7"/>
          <p:cNvSpPr/>
          <p:nvPr/>
        </p:nvSpPr>
        <p:spPr>
          <a:xfrm>
            <a:off x="1290149" y="3210065"/>
            <a:ext cx="9211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这道题目非常的简单，我们可以用 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hash 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表来记录所有数字的次数，然后找到次数为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的那个数字。如果用二进制来解决这道题效率会快很多。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32751" y="647379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Single </a:t>
            </a:r>
            <a:r>
              <a:rPr lang="en-US" altLang="zh-CN" sz="24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Number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4" y="424160"/>
            <a:ext cx="10515600" cy="1006475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其它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3537" y="1775126"/>
            <a:ext cx="8411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我们前面说过异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或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，它的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作用是两个位数字相同则为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，不同则为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，即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1^1=0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0^0=0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1^0=1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0^1=1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；</a:t>
            </a:r>
          </a:p>
        </p:txBody>
      </p:sp>
      <p:sp>
        <p:nvSpPr>
          <p:cNvPr id="4" name="矩形 3"/>
          <p:cNvSpPr/>
          <p:nvPr/>
        </p:nvSpPr>
        <p:spPr>
          <a:xfrm>
            <a:off x="1633537" y="2794648"/>
            <a:ext cx="8639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任何一个数对自己位异或操作，得到的结果都是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00000000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00000000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对任意数字位异或得到的都是那个数字。并且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^ B ^ C = C ^ B ^A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，这个操作符是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满足交换律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</a:t>
            </a:r>
          </a:p>
        </p:txBody>
      </p:sp>
      <p:sp>
        <p:nvSpPr>
          <p:cNvPr id="5" name="矩形 4"/>
          <p:cNvSpPr/>
          <p:nvPr/>
        </p:nvSpPr>
        <p:spPr>
          <a:xfrm>
            <a:off x="9673872" y="696566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Single </a:t>
            </a:r>
            <a:r>
              <a:rPr lang="en-US" altLang="zh-CN" sz="24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Number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02" y="4091169"/>
            <a:ext cx="5254036" cy="23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805317" y="2969211"/>
            <a:ext cx="3003171" cy="1146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如何处理超过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32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位的整数的位运算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805318" y="1582741"/>
            <a:ext cx="3003170" cy="955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实现四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则运算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2407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其它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22287" y="1955856"/>
            <a:ext cx="606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https://www.cnblogs.com/xiaohuiduan/p/10981210.html</a:t>
            </a:r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2287" y="3357979"/>
            <a:ext cx="577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STXinwei" charset="-122"/>
                <a:ea typeface="STXinwei" charset="-122"/>
                <a:cs typeface="STXinwei" charset="-122"/>
                <a:hlinkClick r:id="rId3"/>
              </a:rPr>
              <a:t>https://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3"/>
              </a:rPr>
              <a:t>blog.csdn.net/lingxi__y/article/details/82022828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22287" y="5165530"/>
            <a:ext cx="499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4"/>
              </a:rPr>
              <a:t>https://segmentfault.com/a/1190000019826036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8379" y="4558357"/>
            <a:ext cx="3112372" cy="1583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判断奇偶</a:t>
            </a:r>
            <a:endParaRPr lang="en-US" altLang="zh-CN" b="1" dirty="0" smtClean="0">
              <a:solidFill>
                <a:srgbClr val="212529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b="1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简单字符串</a:t>
            </a:r>
            <a:r>
              <a:rPr lang="zh-CN" altLang="en-US" b="1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加密</a:t>
            </a:r>
            <a:endParaRPr lang="en-US" altLang="zh-CN" b="1" dirty="0" smtClean="0">
              <a:solidFill>
                <a:srgbClr val="212529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b="1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判断数组中某项是否</a:t>
            </a:r>
            <a:r>
              <a:rPr lang="zh-CN" altLang="en-US" b="1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存在</a:t>
            </a:r>
            <a:endParaRPr lang="en-US" altLang="zh-CN" b="1" dirty="0" smtClean="0">
              <a:solidFill>
                <a:srgbClr val="212529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b="1" dirty="0" err="1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rgb</a:t>
            </a:r>
            <a:r>
              <a:rPr lang="zh-CN" altLang="en-US" b="1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b="1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16</a:t>
            </a:r>
            <a:r>
              <a:rPr lang="zh-CN" altLang="en-US" b="1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进制颜色</a:t>
            </a:r>
            <a:r>
              <a:rPr lang="zh-CN" altLang="en-US" b="1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转换</a:t>
            </a:r>
            <a:endParaRPr lang="en-US" altLang="zh-CN" b="1" dirty="0" smtClean="0">
              <a:solidFill>
                <a:srgbClr val="212529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b="1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…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6930" y="1840330"/>
            <a:ext cx="8517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JavaScript 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里的数字是采用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IEEE 754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标准的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64 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位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double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双精度浮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点数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1.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sign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bit(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符号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用来表示正负号，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位 （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表示正，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表示负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exponent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指数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用来表示次方数，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11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位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3.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mantissa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尾数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用来表示精确度，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52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位</a:t>
            </a:r>
            <a:endParaRPr lang="zh-CN" altLang="en-US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40" y="4413629"/>
            <a:ext cx="7543800" cy="1219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605" y="713581"/>
            <a:ext cx="4131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前置知识</a:t>
            </a:r>
            <a:r>
              <a:rPr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数字存储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09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688" y="3401568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谢谢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!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3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515600" cy="90643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前置知识</a:t>
            </a:r>
            <a:r>
              <a:rPr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数字存储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9" y="3387752"/>
            <a:ext cx="3062288" cy="473076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支持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四种数字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进制表示：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71558"/>
            <a:ext cx="5857876" cy="51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48" y="15641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位运算</a:t>
            </a:r>
            <a:endParaRPr kumimoji="1" lang="zh-CN" altLang="en-US" sz="32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4942" y="1524291"/>
            <a:ext cx="9124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位运算是在数字底层（即表示数字的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个数位</a:t>
            </a:r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）进行运算的。由于位运算是低级的运算操作，所以速度往往也是最快的（相对其它运算如加减乘除来说</a:t>
            </a:r>
            <a:r>
              <a:rPr lang="zh-CN" altLang="en-US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 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4942" y="2676490"/>
            <a:ext cx="8467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位运算只对整数起作用，如果一</a:t>
            </a:r>
            <a:r>
              <a:rPr lang="zh-CN" altLang="en-US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个操作数不</a:t>
            </a:r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是整数，会自动转为整数后再运行。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4942" y="4685162"/>
            <a:ext cx="966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在 </a:t>
            </a:r>
            <a:r>
              <a:rPr lang="en-US" altLang="zh-CN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ECMAScript </a:t>
            </a:r>
            <a:r>
              <a:rPr lang="zh-CN" altLang="en-US" dirty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中，所有整数字面量默认都是有符号</a:t>
            </a:r>
            <a:r>
              <a:rPr lang="zh-CN" altLang="en-US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整数</a:t>
            </a:r>
            <a:r>
              <a:rPr lang="en-US" altLang="zh-CN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  所以</a:t>
            </a:r>
            <a:r>
              <a:rPr lang="en-US" altLang="zh-CN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212529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使用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31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位表示整数的数值，用第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位表示整数的符号，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0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表示正数，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表示负数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数值范围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[-2^31, 2^31-1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]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即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[-2147483648,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2147483647]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17" y="3122542"/>
            <a:ext cx="1295400" cy="1485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04942" y="5959518"/>
            <a:ext cx="879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为什么负数会比整数多一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个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3"/>
              </a:rPr>
              <a:t>https://blog.csdn.net/daning106/article/details/83135717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位运算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dirty="0">
                <a:latin typeface="STXinwei" charset="-122"/>
                <a:ea typeface="STXinwei" charset="-122"/>
                <a:cs typeface="STXinwei" charset="-122"/>
              </a:rPr>
            </a:b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0640" y="1290578"/>
            <a:ext cx="8110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按位操作符将其操作数当作 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32 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位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的比特序列（由 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 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和 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组成）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操作</a:t>
            </a:r>
            <a:r>
              <a:rPr lang="en-US" altLang="zh-CN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60123"/>
              </p:ext>
            </p:extLst>
          </p:nvPr>
        </p:nvGraphicFramePr>
        <p:xfrm>
          <a:off x="1428750" y="1943100"/>
          <a:ext cx="9329739" cy="4639434"/>
        </p:xfrm>
        <a:graphic>
          <a:graphicData uri="http://schemas.openxmlformats.org/drawingml/2006/table">
            <a:tbl>
              <a:tblPr/>
              <a:tblGrid>
                <a:gridCol w="3049545"/>
                <a:gridCol w="1808205"/>
                <a:gridCol w="4471989"/>
              </a:tblGrid>
              <a:tr h="414338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运算符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用法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描述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700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按位与（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AND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）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&amp;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对于每一个比特位，只有两个操作数相应的比特位都是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时，结果才为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，否则为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67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按位或（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OR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）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|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对于每一个比特位，当两个操作数相应的比特位至少有一个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时，结果为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，否则为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676700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按位异或（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XOR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）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^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对于每一个比特位，当两个操作数相应的比特位有且只有一个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 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时，结果为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，否则为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248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按位非（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NOT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）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~a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反转操作数的比特位，即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变成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，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变成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46424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左移（Left shift）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&lt;&lt;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将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的二进制形式向左移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b (&lt; 32)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比特位，右边用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填充。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248"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有符号右移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&gt;&gt;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将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的二进制表示向右移 </a:t>
                      </a:r>
                      <a:r>
                        <a:rPr lang="en-US" altLang="zh-C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b (&lt; 32) </a:t>
                      </a:r>
                      <a:r>
                        <a:rPr lang="zh-CN" altLang="en-US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位，丢弃被移出的位。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6767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无符号右移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60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&gt;&gt;&gt; b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将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a 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的二进制表示向右移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b (&lt; 32) 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位，丢弃被移出的位，并使用 </a:t>
                      </a:r>
                      <a:r>
                        <a:rPr lang="en-US" altLang="zh-CN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 </a:t>
                      </a:r>
                      <a:r>
                        <a:rPr lang="zh-CN" altLang="en-US" sz="1600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在左侧填充。</a:t>
                      </a:r>
                    </a:p>
                  </a:txBody>
                  <a:tcPr marL="39343" marR="39343" marT="19672" marB="19672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1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位运算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4890" y="1690688"/>
            <a:ext cx="3871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举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个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例子，主要看下 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AND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 和 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OR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2276475"/>
            <a:ext cx="6870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设计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dirty="0">
                <a:latin typeface="STXinwei" charset="-122"/>
                <a:ea typeface="STXinwei" charset="-122"/>
                <a:cs typeface="STXinwei" charset="-122"/>
              </a:rPr>
            </a:b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324" y="1558286"/>
            <a:ext cx="10067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传统的权限系统里，存在很多关联关系，如用户和权限的关联，用户和角色的关联。系统越大，关联关系越多，越难以维护。而引入位运算，可以巧妙的解决该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6324" y="3003336"/>
            <a:ext cx="8696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我们先假定两个前提，</a:t>
            </a:r>
            <a:r>
              <a:rPr lang="zh-CN" altLang="en-US" sz="20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下文所有的讨论都是基于这两个前提的</a:t>
            </a:r>
            <a:r>
              <a:rPr lang="zh-CN" altLang="en-US" sz="2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1397792" y="3487136"/>
            <a:ext cx="867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每种权限码都是</a:t>
            </a:r>
            <a:r>
              <a:rPr lang="zh-CN" altLang="en-US" sz="2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唯一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的（这是显然的</a:t>
            </a:r>
            <a:r>
              <a:rPr lang="zh-CN" altLang="en-US" sz="2000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en-US" altLang="zh-CN" sz="2000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+mj-lt"/>
              <a:buAutoNum type="arabicPeriod"/>
            </a:pPr>
            <a:endParaRPr lang="zh-CN" altLang="en-US" sz="2000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所有权限码的二进制数形式，</a:t>
            </a:r>
            <a:r>
              <a:rPr lang="zh-CN" altLang="en-US" sz="2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有且只有一位值为 </a:t>
            </a:r>
            <a:r>
              <a:rPr lang="en-US" altLang="zh-CN" sz="2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，其余全部为 </a:t>
            </a:r>
            <a:r>
              <a:rPr lang="en-US" altLang="zh-CN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2^n</a:t>
            </a:r>
            <a:r>
              <a:rPr lang="zh-CN" altLang="en-US" sz="2000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zh-CN" altLang="en-US" sz="2000" b="0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3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权限</a:t>
            </a:r>
            <a:r>
              <a:rPr lang="zh-CN" altLang="en-US" sz="32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设计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90688"/>
            <a:ext cx="9363074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1800" dirty="0" smtClean="0">
                <a:latin typeface="STXinwei" charset="-122"/>
                <a:ea typeface="STXinwei" charset="-122"/>
                <a:cs typeface="STXinwei" charset="-122"/>
              </a:rPr>
              <a:t>我们</a:t>
            </a:r>
            <a:r>
              <a:rPr lang="zh-CN" altLang="en-US" sz="1800" dirty="0" smtClean="0">
                <a:latin typeface="STXinwei" charset="-122"/>
                <a:ea typeface="STXinwei" charset="-122"/>
                <a:cs typeface="STXinwei" charset="-122"/>
              </a:rPr>
              <a:t>这里用 </a:t>
            </a:r>
            <a:r>
              <a:rPr lang="en-US" altLang="zh-CN" sz="1800" dirty="0" smtClean="0">
                <a:latin typeface="STXinwei" charset="-122"/>
                <a:ea typeface="STXinwei" charset="-122"/>
                <a:cs typeface="STXinwei" charset="-122"/>
              </a:rPr>
              <a:t>Linux </a:t>
            </a:r>
            <a:r>
              <a:rPr lang="zh-CN" altLang="en-US" sz="1800" dirty="0" smtClean="0">
                <a:latin typeface="STXinwei" charset="-122"/>
                <a:ea typeface="STXinwei" charset="-122"/>
                <a:cs typeface="STXinwei" charset="-122"/>
              </a:rPr>
              <a:t>中的实例分析下，</a:t>
            </a:r>
            <a:r>
              <a:rPr lang="en-US" altLang="zh-CN" sz="1800" dirty="0" smtClean="0">
                <a:latin typeface="STXinwei" charset="-122"/>
                <a:ea typeface="STXinwei" charset="-122"/>
                <a:cs typeface="STXinwei" charset="-122"/>
              </a:rPr>
              <a:t>Linux </a:t>
            </a:r>
            <a:r>
              <a:rPr lang="zh-CN" altLang="en-US" sz="1800" dirty="0" smtClean="0">
                <a:latin typeface="STXinwei" charset="-122"/>
                <a:ea typeface="STXinwei" charset="-122"/>
                <a:cs typeface="STXinwei" charset="-122"/>
              </a:rPr>
              <a:t>的文件权限分为读、写和执行，有字母和数字等多种表现形式：</a:t>
            </a:r>
            <a:endParaRPr kumimoji="1" lang="zh-CN" altLang="en-US" sz="1800" dirty="0">
              <a:latin typeface="STXinwei" charset="-122"/>
              <a:ea typeface="STXinwei" charset="-122"/>
              <a:cs typeface="STXinw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79895"/>
              </p:ext>
            </p:extLst>
          </p:nvPr>
        </p:nvGraphicFramePr>
        <p:xfrm>
          <a:off x="1966428" y="2659312"/>
          <a:ext cx="7077076" cy="1902696"/>
        </p:xfrm>
        <a:graphic>
          <a:graphicData uri="http://schemas.openxmlformats.org/drawingml/2006/table">
            <a:tbl>
              <a:tblPr/>
              <a:tblGrid>
                <a:gridCol w="1769269"/>
                <a:gridCol w="1769269"/>
                <a:gridCol w="1769269"/>
                <a:gridCol w="1769269"/>
              </a:tblGrid>
              <a:tr h="475674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权限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字母表示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数字表示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二进制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674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读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r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4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0b100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674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写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w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2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0b010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</a:tr>
              <a:tr h="475674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执行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x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1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effectLst/>
                          <a:latin typeface="STXinwei" charset="-122"/>
                          <a:ea typeface="STXinwei" charset="-122"/>
                          <a:cs typeface="STXinwei" charset="-122"/>
                        </a:rPr>
                        <a:t>0b001</a:t>
                      </a:r>
                    </a:p>
                  </a:txBody>
                  <a:tcPr marL="50800" marR="50800" marT="25400" marB="25400" anchor="ctr">
                    <a:lnL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3050906"/>
            <a:ext cx="8205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00" y="5147295"/>
            <a:ext cx="10163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可以看到，权限用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（也就是 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2^n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）表示，转换为二进制后，都是只有一位是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，其余为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5400" y="5965337"/>
            <a:ext cx="9010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我们通过几个例子看下，如何利用二进制的特点执行权限的添加，校验和删除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059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2195</Words>
  <Application>Microsoft Macintosh PowerPoint</Application>
  <PresentationFormat>宽屏</PresentationFormat>
  <Paragraphs>215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DengXian</vt:lpstr>
      <vt:lpstr>DengXian Light</vt:lpstr>
      <vt:lpstr>STXinwei</vt:lpstr>
      <vt:lpstr>Wingdings</vt:lpstr>
      <vt:lpstr>Arial</vt:lpstr>
      <vt:lpstr>Office 主题</vt:lpstr>
      <vt:lpstr>算法(第1讲)之 - 有趣的二进制</vt:lpstr>
      <vt:lpstr>概述</vt:lpstr>
      <vt:lpstr>PowerPoint 演示文稿</vt:lpstr>
      <vt:lpstr> 前置知识: JS数字存储</vt:lpstr>
      <vt:lpstr>位运算</vt:lpstr>
      <vt:lpstr>位运算 </vt:lpstr>
      <vt:lpstr>位运算</vt:lpstr>
      <vt:lpstr>权限设计 </vt:lpstr>
      <vt:lpstr>权限设计</vt:lpstr>
      <vt:lpstr>权限设计</vt:lpstr>
      <vt:lpstr>权限设计</vt:lpstr>
      <vt:lpstr>权限设计</vt:lpstr>
      <vt:lpstr>权限设计</vt:lpstr>
      <vt:lpstr>权限设计</vt:lpstr>
      <vt:lpstr>权限设计</vt:lpstr>
      <vt:lpstr>权限设计</vt:lpstr>
      <vt:lpstr>趣味问题1</vt:lpstr>
      <vt:lpstr>趣味问题1</vt:lpstr>
      <vt:lpstr>趣味问题1</vt:lpstr>
      <vt:lpstr>趣味问题2</vt:lpstr>
      <vt:lpstr>趣味问题2</vt:lpstr>
      <vt:lpstr>趣味问题2</vt:lpstr>
      <vt:lpstr>趣味问题3</vt:lpstr>
      <vt:lpstr>趣味问题3</vt:lpstr>
      <vt:lpstr>趣味问题3</vt:lpstr>
      <vt:lpstr>趣味问题</vt:lpstr>
      <vt:lpstr>其它</vt:lpstr>
      <vt:lpstr>其它</vt:lpstr>
      <vt:lpstr>其它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算法之 - 有趣的二进制</dc:title>
  <dc:creator>Microsoft Office 用户</dc:creator>
  <cp:lastModifiedBy>Microsoft Office 用户</cp:lastModifiedBy>
  <cp:revision>59</cp:revision>
  <dcterms:created xsi:type="dcterms:W3CDTF">2019-12-05T09:33:09Z</dcterms:created>
  <dcterms:modified xsi:type="dcterms:W3CDTF">2020-05-19T00:33:22Z</dcterms:modified>
</cp:coreProperties>
</file>