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62" r:id="rId4"/>
    <p:sldId id="259" r:id="rId6"/>
    <p:sldId id="268" r:id="rId7"/>
    <p:sldId id="263" r:id="rId8"/>
    <p:sldId id="267" r:id="rId9"/>
    <p:sldId id="264" r:id="rId10"/>
    <p:sldId id="265" r:id="rId11"/>
    <p:sldId id="266" r:id="rId12"/>
    <p:sldId id="270" r:id="rId13"/>
    <p:sldId id="272" r:id="rId14"/>
    <p:sldId id="271" r:id="rId15"/>
    <p:sldId id="273" r:id="rId16"/>
    <p:sldId id="274" r:id="rId17"/>
    <p:sldId id="275" r:id="rId18"/>
    <p:sldId id="276" r:id="rId19"/>
    <p:sldId id="307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8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61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595"/>
  </p:normalViewPr>
  <p:slideViewPr>
    <p:cSldViewPr snapToGrid="0" snapToObjects="1">
      <p:cViewPr varScale="1">
        <p:scale>
          <a:sx n="94" d="100"/>
          <a:sy n="9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07777-B321-A745-B0C3-BBD5E338C5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7E532-8C24-944A-B2EC-C2315D9D179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7E532-8C24-944A-B2EC-C2315D9D179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7E532-8C24-944A-B2EC-C2315D9D179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7E532-8C24-944A-B2EC-C2315D9D179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7E532-8C24-944A-B2EC-C2315D9D179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7E532-8C24-944A-B2EC-C2315D9D179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7E532-8C24-944A-B2EC-C2315D9D179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7E532-8C24-944A-B2EC-C2315D9D179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7E532-8C24-944A-B2EC-C2315D9D179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5582-1249-E140-B597-C915A09260D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BFCB-B3B7-6849-A3B6-BED4CFB4B44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5582-1249-E140-B597-C915A09260D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BFCB-B3B7-6849-A3B6-BED4CFB4B44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5582-1249-E140-B597-C915A09260D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BFCB-B3B7-6849-A3B6-BED4CFB4B44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5582-1249-E140-B597-C915A09260D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BFCB-B3B7-6849-A3B6-BED4CFB4B44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5582-1249-E140-B597-C915A09260D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BFCB-B3B7-6849-A3B6-BED4CFB4B44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5582-1249-E140-B597-C915A09260D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BFCB-B3B7-6849-A3B6-BED4CFB4B44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5582-1249-E140-B597-C915A09260D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BFCB-B3B7-6849-A3B6-BED4CFB4B44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5582-1249-E140-B597-C915A09260D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BFCB-B3B7-6849-A3B6-BED4CFB4B44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5582-1249-E140-B597-C915A09260D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BFCB-B3B7-6849-A3B6-BED4CFB4B44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5582-1249-E140-B597-C915A09260D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BFCB-B3B7-6849-A3B6-BED4CFB4B44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5582-1249-E140-B597-C915A09260D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BFCB-B3B7-6849-A3B6-BED4CFB4B44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A5582-1249-E140-B597-C915A09260D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FBFCB-B3B7-6849-A3B6-BED4CFB4B44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link.juejin.im/?target=https://reactjs.org/docs/hooks-intro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link.juejin.im/?target=https://reactjs.org/docs/hooks-reference.html#uselayouteffect" TargetMode="External"/><Relationship Id="rId1" Type="http://schemas.openxmlformats.org/officeDocument/2006/relationships/hyperlink" Target="https://link.juejin.im/?target=https://reactjs.org/docs/hooks-reference.html#usemutationeffect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hyperlink" Target="http://12c0c992.wiz03.com/share/s/0iMcCi1APN7x2FAw0z1ZXVvc0DeHIu0EOkKv2nf2RF3j8b4s" TargetMode="Externa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096295" y="2639962"/>
            <a:ext cx="9994490" cy="85525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React </a:t>
            </a:r>
            <a:r>
              <a:rPr lang="zh-CN" altLang="en-US" sz="40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的未来 </a:t>
            </a:r>
            <a:r>
              <a:rPr lang="en-US" altLang="zh-CN" sz="40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-</a:t>
            </a:r>
            <a:r>
              <a:rPr lang="en-US" altLang="zh-CN" sz="4000" b="1" dirty="0"/>
              <a:t> </a:t>
            </a:r>
            <a:r>
              <a:rPr lang="en-US" altLang="zh-CN" sz="40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Hooks</a:t>
            </a:r>
            <a:endParaRPr lang="en-US" altLang="zh-CN" sz="40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82682" y="3495216"/>
            <a:ext cx="1699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--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陈欢斌</a:t>
            </a:r>
            <a:endParaRPr kumimoji="1" lang="zh-CN" altLang="en-US" sz="20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207" y="3036516"/>
            <a:ext cx="17283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useEffect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9752" y="445716"/>
            <a:ext cx="17283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useEffect</a:t>
            </a:r>
            <a:endParaRPr lang="zh-CN" altLang="en-US" sz="32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2108" y="1620717"/>
            <a:ext cx="108896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除了 </a:t>
            </a:r>
            <a:r>
              <a:rPr lang="en-US" altLang="zh-CN" dirty="0" err="1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useState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React 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还提供 </a:t>
            </a:r>
            <a:r>
              <a:rPr lang="en-US" altLang="zh-CN" dirty="0" err="1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useEffect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，用于支持组件中增加副作用的支持。</a:t>
            </a:r>
            <a:endParaRPr lang="zh-CN" altLang="en-US" dirty="0">
              <a:solidFill>
                <a:srgbClr val="00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在 </a:t>
            </a:r>
            <a:r>
              <a:rPr lang="en-US" altLang="zh-CN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React </a:t>
            </a:r>
            <a:r>
              <a:rPr lang="zh-CN" altLang="en-US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组件中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如果要做有</a:t>
            </a:r>
            <a:r>
              <a:rPr lang="zh-CN" altLang="en-US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副作用</a:t>
            </a:r>
            <a:r>
              <a:rPr lang="en-US" altLang="zh-CN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zh-CN" altLang="en-US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指</a:t>
            </a:r>
            <a:r>
              <a:rPr lang="en-US" altLang="zh-CN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异步请求</a:t>
            </a:r>
            <a:r>
              <a:rPr lang="en-US" altLang="zh-CN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操作</a:t>
            </a:r>
            <a:r>
              <a:rPr lang="en-US" altLang="zh-CN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DOM,</a:t>
            </a:r>
            <a:r>
              <a:rPr lang="zh-CN" altLang="en-US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绑定事件</a:t>
            </a:r>
            <a:r>
              <a:rPr lang="en-US" altLang="zh-CN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计时器等</a:t>
            </a:r>
            <a:r>
              <a:rPr lang="en-US" altLang="zh-CN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操作，代码放在哪里？ </a:t>
            </a:r>
            <a:endParaRPr lang="en-US" altLang="zh-CN" dirty="0" smtClean="0">
              <a:solidFill>
                <a:srgbClr val="00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b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当然是放在 </a:t>
            </a:r>
            <a:r>
              <a:rPr lang="en-US" altLang="zh-CN" dirty="0" err="1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componentDidMount</a:t>
            </a:r>
            <a:r>
              <a:rPr lang="en-US" altLang="zh-CN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或者 </a:t>
            </a:r>
            <a:r>
              <a:rPr lang="en-US" altLang="zh-CN" dirty="0" err="1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componentDidUpdate</a:t>
            </a:r>
            <a:r>
              <a:rPr lang="en-US" altLang="zh-CN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里，但是这意味着组件必须是一个 </a:t>
            </a:r>
            <a:r>
              <a:rPr lang="en-US" altLang="zh-CN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class</a:t>
            </a:r>
            <a:r>
              <a:rPr lang="zh-CN" altLang="en-US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b="0" i="0" dirty="0">
              <a:solidFill>
                <a:srgbClr val="000000"/>
              </a:solidFill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2108" y="3476917"/>
            <a:ext cx="9310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useEffect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为函数组件增添了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执行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副作用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能力。它与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React Class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中的</a:t>
            </a:r>
            <a:r>
              <a:rPr lang="en-US" altLang="zh-CN" dirty="0" err="1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componentDidMount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</a:t>
            </a:r>
            <a:r>
              <a:rPr lang="en-US" altLang="zh-CN" dirty="0" err="1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componentDidUpdate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</a:t>
            </a:r>
            <a:r>
              <a:rPr lang="en-US" altLang="zh-CN" dirty="0" err="1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componentWillUnmount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具有相同的用途，但统一为单个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API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2108" y="4594456"/>
            <a:ext cx="10432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useEffect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相当于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class Component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中 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componentDidMount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、 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componentDidUpdate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、 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componentWillUnmount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三个生命周期的大综合，在组件挂载、更新、卸载的时候都会执行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effect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里面的函数。用 “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after render”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理解是最好的。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9025" y="307170"/>
            <a:ext cx="17283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useEffect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836653" y="1139409"/>
            <a:ext cx="10579492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语法</a:t>
            </a:r>
            <a:r>
              <a:rPr lang="en-US" altLang="zh-CN" sz="2000" b="1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endParaRPr lang="zh-CN" altLang="en-US" sz="2000" b="1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useEffect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(() =&gt;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{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…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},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[]);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有两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个参数：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第一个是一个函数，是在第一次渲染以及之后更新渲染之后会进行的副作用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zh-CN" altLang="en-US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这个函数可能会有返回值，倘若有返回值，返回值也必须是一个函数，会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在组件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unmount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时，以及后续渲染而重新运行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effects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之前执行。</a:t>
            </a:r>
            <a:endParaRPr lang="zh-CN" altLang="en-US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Arial" panose="020B0604020202090204" pitchFamily="34" charset="0"/>
              <a:buChar char="•"/>
            </a:pP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第二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个参数是可选的，是一个数组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，用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来优化 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useEffect</a:t>
            </a:r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该参数告诉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react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只有当这个参数的值发生改变时，才执行我们传的副作用函数（第一个参数）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如果要运行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effect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并仅将其清理一次（在装载和卸载时），则可以将空数组（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[]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）作为第二个参数传递。 这告诉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React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你的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effect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不依赖于来自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props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或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state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的任何值，所以它永远不需要重新运行。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b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</a:b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9025" y="307170"/>
            <a:ext cx="17283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useEffect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1313204" y="1429389"/>
            <a:ext cx="6572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举个栗子，这个组件在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React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更新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DOM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之后设置文档标题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1469" y="1829499"/>
            <a:ext cx="6921500" cy="4330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51234" y="3825572"/>
            <a:ext cx="2867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示例代码</a:t>
            </a:r>
            <a:r>
              <a:rPr kumimoji="1"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kumimoji="1"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sz="16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App.Hooks</a:t>
            </a:r>
            <a:endParaRPr kumimoji="1" lang="zh-CN" altLang="en-US" sz="16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9025" y="307170"/>
            <a:ext cx="17283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useEffect</a:t>
            </a:r>
            <a:endParaRPr lang="zh-CN" altLang="en-US" sz="32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13204" y="1429389"/>
            <a:ext cx="9479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上面例子中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有人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可能会问，现在把 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componentDidMount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 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componentDidUpdate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混在了一起，那假如某个场景下我只在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mount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时做事但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update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不做事，用 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useEffect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不就不行了吗？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5836" y="2393903"/>
            <a:ext cx="5619750" cy="338927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232073" y="2390970"/>
            <a:ext cx="356061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每次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render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时候</a:t>
            </a:r>
            <a:r>
              <a:rPr lang="en-US" altLang="zh-CN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useEffect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都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会执行一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遍，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有的时候我们并不希望都去执行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可以给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useEffect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函数传递第二个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参数</a:t>
            </a:r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当然，第二个参数可以传递进不只一个依赖项，这样就是告诉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React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多个依赖项有一个发生变化就会重新执行这个函数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也可以传递进一个空数组，这样是告诉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React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这个函数只执行一次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r>
              <a:rPr lang="zh-CN" altLang="en-US" sz="16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也就是</a:t>
            </a:r>
            <a:r>
              <a:rPr lang="en-US" altLang="zh-CN" sz="1600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componentDidMount</a:t>
            </a:r>
            <a:r>
              <a:rPr lang="zh-CN" altLang="en-US" sz="16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加</a:t>
            </a:r>
            <a:r>
              <a:rPr lang="en-US" altLang="zh-CN" sz="1600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componentWillUnmount</a:t>
            </a:r>
            <a:r>
              <a:rPr lang="zh-CN" altLang="en-US" sz="16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</a:t>
            </a:r>
            <a:r>
              <a:rPr lang="zh-CN" altLang="en-US" sz="160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模式</a:t>
            </a:r>
            <a:r>
              <a:rPr lang="zh-CN" altLang="en-US" sz="160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zh-CN" altLang="en-US" b="0" dirty="0">
              <a:solidFill>
                <a:srgbClr val="D4D4D4"/>
              </a:solidFill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9025" y="307170"/>
            <a:ext cx="17283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useEffect</a:t>
            </a:r>
            <a:endParaRPr lang="zh-CN" altLang="en-US" sz="32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13204" y="1429389"/>
            <a:ext cx="9479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我们可以使用 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useEffect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执行多个副作用（可以使用一个 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useEffect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执行多个副作用，也可以分开执行）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6582" y="2298123"/>
            <a:ext cx="4978400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9025" y="307170"/>
            <a:ext cx="17283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useEffect</a:t>
            </a:r>
            <a:endParaRPr lang="zh-CN" altLang="en-US" sz="32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13204" y="1207716"/>
            <a:ext cx="9479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现在看来功能差不多了。但是在使用类组件时，我们一般会在 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componentWillMount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生命周期中进行移除注册的事件等操作。那么在函数组件中又该如何操作呢？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1965" y="1964883"/>
            <a:ext cx="4535054" cy="38184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3204" y="5894150"/>
            <a:ext cx="99337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可以看到，我们传入的第一个参数，可以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return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一个函数出去，</a:t>
            </a:r>
            <a:r>
              <a:rPr lang="zh-CN" altLang="en-US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在组件被</a:t>
            </a:r>
            <a:r>
              <a:rPr lang="zh-CN" altLang="en-US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销毁以及</a:t>
            </a:r>
            <a:r>
              <a:rPr lang="zh-CN" altLang="en-US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后续渲染而重新运行</a:t>
            </a:r>
            <a:r>
              <a:rPr lang="en-US" altLang="zh-CN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effects</a:t>
            </a:r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之前</a:t>
            </a:r>
            <a:r>
              <a:rPr lang="zh-CN" altLang="en-US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会自动执行这个函数</a:t>
            </a:r>
            <a:r>
              <a:rPr lang="zh-CN" altLang="en-US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zh-CN" altLang="en-US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9025" y="307170"/>
            <a:ext cx="17283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useEffect</a:t>
            </a:r>
            <a:endParaRPr lang="zh-CN" altLang="en-US" sz="32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80785" y="369400"/>
            <a:ext cx="3778885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kumimoji="1" lang="zh-CN" altLang="en-US" sz="24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模拟componentDidUpdate</a:t>
            </a:r>
            <a:endParaRPr kumimoji="1" lang="zh-CN" altLang="en-US" sz="2400" dirty="0" err="1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9305" y="1822450"/>
            <a:ext cx="3568700" cy="32131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80698" y="2704007"/>
            <a:ext cx="21820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useContext</a:t>
            </a:r>
            <a:endParaRPr lang="zh-CN" altLang="en-US" sz="32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9025" y="307170"/>
            <a:ext cx="21820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useContext</a:t>
            </a:r>
            <a:endParaRPr lang="zh-CN" altLang="en-US" sz="32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0029" y="1540225"/>
            <a:ext cx="86116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具体可看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PPT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&lt;&lt;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React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16 新特性-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Context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&gt;&gt;,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lang="en-US" altLang="zh-CN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useContext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简化了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Consumer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的使用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1745" y="2022047"/>
            <a:ext cx="5414818" cy="41824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6425" y="487280"/>
            <a:ext cx="3813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为什么要引入</a:t>
            </a:r>
            <a:r>
              <a:rPr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Hooks</a:t>
            </a:r>
            <a:endParaRPr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1490" y="1644879"/>
            <a:ext cx="9171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React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的一个特点就是组件复用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并通过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自上而下的单向数据流的形式将这些组件串联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起来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但在一个大型的项目中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你会发现很多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react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组件冗长且难以复用。尤其是那些写成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class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的组件，它们本身包含了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状态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(state),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生命周期和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this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等，逻辑和代码会比较复杂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冗长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kumimoji="1"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5687" y="3311699"/>
            <a:ext cx="9183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之前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官方推荐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de-DE" altLang="zh-CN" dirty="0" err="1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Render</a:t>
            </a:r>
            <a:r>
              <a:rPr lang="de-DE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de-DE" altLang="zh-CN" dirty="0" err="1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Props</a:t>
            </a:r>
            <a:r>
              <a:rPr lang="de-DE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de-DE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和高阶</a:t>
            </a:r>
            <a:r>
              <a:rPr lang="zh-CN" altLang="de-DE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组件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de-DE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HOC</a:t>
            </a:r>
            <a:r>
              <a:rPr lang="de-DE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这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种模式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.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但是它们都各自有优缺点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45687" y="4239855"/>
            <a:ext cx="780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altLang="zh-CN" dirty="0" err="1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React</a:t>
            </a:r>
            <a:r>
              <a:rPr lang="nl-NL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v16.7.0-alpha </a:t>
            </a:r>
            <a:r>
              <a:rPr lang="zh-CN" altLang="nl-NL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中第一次引入了 </a:t>
            </a:r>
            <a:r>
              <a:rPr lang="nl-NL" altLang="zh-CN" dirty="0">
                <a:solidFill>
                  <a:srgbClr val="0269C8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1"/>
              </a:rPr>
              <a:t>Hooks</a:t>
            </a:r>
            <a:r>
              <a:rPr lang="nl-NL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</a:t>
            </a:r>
            <a:r>
              <a:rPr lang="zh-CN" altLang="nl-NL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</a:t>
            </a:r>
            <a:r>
              <a:rPr lang="zh-CN" altLang="nl-NL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概念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而在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v16.8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中正式支持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45687" y="4609187"/>
            <a:ext cx="8978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Hooks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的目的，简而言之就是让开发者不需要再用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class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来实现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组件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更好地实现代码和逻辑复用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33098" y="2842551"/>
            <a:ext cx="22028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useReducer</a:t>
            </a:r>
            <a:endParaRPr lang="zh-CN" altLang="en-US" sz="32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9025" y="293315"/>
            <a:ext cx="22028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useReducer</a:t>
            </a:r>
            <a:endParaRPr lang="zh-CN" altLang="en-US" sz="32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13164" y="1498892"/>
            <a:ext cx="89500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语法</a:t>
            </a:r>
            <a:r>
              <a:rPr lang="en-US" altLang="zh-CN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zh-CN" altLang="en-US" b="1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const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[state, dispatch] =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useReducer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(reducer,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initialArg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init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);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useState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的替代方案。 接受类型为 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(state, action) =&gt; </a:t>
            </a:r>
            <a:r>
              <a:rPr lang="en-US" altLang="zh-CN" dirty="0" err="1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newState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reducer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，并返回与 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dispatch 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方法配对的当前状态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当你涉及多个子值的复杂 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state(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状态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逻辑时，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useReducer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通常优于 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useState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zh-CN" altLang="en-US" dirty="0"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9025" y="293315"/>
            <a:ext cx="22028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useReducer</a:t>
            </a:r>
            <a:endParaRPr lang="zh-CN" altLang="en-US" sz="32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7890" y="977884"/>
            <a:ext cx="4916516" cy="538741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04870" y="3502315"/>
            <a:ext cx="2867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示例代码</a:t>
            </a:r>
            <a:r>
              <a:rPr kumimoji="1"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kumimoji="1"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sz="16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App.Hooks</a:t>
            </a:r>
            <a:endParaRPr kumimoji="1" lang="zh-CN" altLang="en-US" sz="16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9025" y="293315"/>
            <a:ext cx="30235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useReducer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原理</a:t>
            </a:r>
            <a:endParaRPr lang="zh-CN" altLang="en-US" sz="32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0817" y="2182669"/>
            <a:ext cx="5283200" cy="2908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66489" y="1559214"/>
            <a:ext cx="9044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使用</a:t>
            </a:r>
            <a:r>
              <a:rPr kumimoji="1" lang="en-US" altLang="zh-CN" sz="20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useState</a:t>
            </a:r>
            <a:r>
              <a:rPr kumimoji="1"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模拟</a:t>
            </a:r>
            <a:r>
              <a:rPr kumimoji="1" lang="en-US" altLang="zh-CN" sz="20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useReducer</a:t>
            </a:r>
            <a:r>
              <a:rPr kumimoji="1"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非常简单</a:t>
            </a:r>
            <a:r>
              <a:rPr kumimoji="1"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(PS:</a:t>
            </a:r>
            <a:r>
              <a:rPr kumimoji="1"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只是模拟</a:t>
            </a:r>
            <a:r>
              <a:rPr kumimoji="1"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kumimoji="1"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不代表实际实现</a:t>
            </a:r>
            <a:r>
              <a:rPr kumimoji="1"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),</a:t>
            </a:r>
            <a:r>
              <a:rPr kumimoji="1"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代码如下</a:t>
            </a:r>
            <a:r>
              <a:rPr kumimoji="1"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kumimoji="1"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kumimoji="1"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72361" y="3298265"/>
            <a:ext cx="3183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示例代码</a:t>
            </a:r>
            <a:r>
              <a:rPr kumimoji="1"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kumimoji="1"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sz="16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App.Hooks</a:t>
            </a:r>
            <a:endParaRPr kumimoji="1" lang="en-US" altLang="zh-CN" sz="16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kumimoji="1"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PS:</a:t>
            </a:r>
            <a:r>
              <a:rPr kumimoji="1"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这也算自己实现的一个</a:t>
            </a:r>
            <a:r>
              <a:rPr kumimoji="1"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Hooks</a:t>
            </a:r>
            <a:endParaRPr kumimoji="1" lang="zh-CN" altLang="en-US" sz="16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9025" y="293315"/>
            <a:ext cx="22028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useReducer</a:t>
            </a:r>
            <a:endParaRPr lang="zh-CN" altLang="en-US" sz="32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520" y="1678908"/>
            <a:ext cx="986569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与 </a:t>
            </a:r>
            <a:r>
              <a:rPr lang="en-US" altLang="zh-CN" sz="2000" b="1" dirty="0" err="1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useState</a:t>
            </a:r>
            <a:r>
              <a:rPr lang="en-US" altLang="zh-CN" sz="2000" b="1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sz="2000" b="1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</a:t>
            </a:r>
            <a:r>
              <a:rPr lang="zh-CN" altLang="en-US" sz="2000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区别</a:t>
            </a:r>
            <a:r>
              <a:rPr lang="en-US" altLang="zh-CN" sz="2000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sz="2000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sz="2000" b="1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sz="2000" b="1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当 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state 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状态值结构比较复杂时，使用 </a:t>
            </a:r>
            <a:r>
              <a:rPr lang="en-US" altLang="zh-CN" dirty="0" err="1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useReducer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更有优势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使用 </a:t>
            </a:r>
            <a:r>
              <a:rPr lang="en-US" altLang="zh-CN" b="1" dirty="0" err="1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useState</a:t>
            </a:r>
            <a:r>
              <a:rPr lang="en-US" altLang="zh-CN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</a:t>
            </a:r>
            <a:r>
              <a:rPr lang="zh-CN" altLang="en-US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获取的 </a:t>
            </a:r>
            <a:r>
              <a:rPr lang="en-US" altLang="zh-CN" b="1" dirty="0" err="1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setState</a:t>
            </a:r>
            <a:r>
              <a:rPr lang="en-US" altLang="zh-CN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</a:t>
            </a:r>
            <a:r>
              <a:rPr lang="zh-CN" altLang="en-US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方法更新数据时是异步的；而使用 </a:t>
            </a:r>
            <a:r>
              <a:rPr lang="en-US" altLang="zh-CN" b="1" dirty="0" err="1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useReducer</a:t>
            </a:r>
            <a:r>
              <a:rPr lang="en-US" altLang="zh-CN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</a:t>
            </a:r>
            <a:r>
              <a:rPr lang="zh-CN" altLang="en-US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获取的 </a:t>
            </a:r>
            <a:r>
              <a:rPr lang="en-US" altLang="zh-CN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dispatch </a:t>
            </a:r>
            <a:r>
              <a:rPr lang="zh-CN" altLang="en-US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方法更新数据是同步的。</a:t>
            </a:r>
            <a:endParaRPr lang="zh-CN" altLang="en-US" b="0" i="0" dirty="0">
              <a:solidFill>
                <a:srgbClr val="FF0000"/>
              </a:solidFill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9025" y="293315"/>
            <a:ext cx="22028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useReducer</a:t>
            </a:r>
            <a:endParaRPr lang="zh-CN" altLang="en-US" sz="32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2669" y="1967345"/>
            <a:ext cx="5019143" cy="3187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443" y="1607125"/>
            <a:ext cx="4652951" cy="47382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32669" y="1237793"/>
            <a:ext cx="2730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针对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第二条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我们看示例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19561" y="1237793"/>
            <a:ext cx="2867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示例代码</a:t>
            </a:r>
            <a:r>
              <a:rPr kumimoji="1"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kumimoji="1"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sz="16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App.Hooks</a:t>
            </a:r>
            <a:endParaRPr kumimoji="1" lang="zh-CN" altLang="en-US" sz="16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83171" y="2800987"/>
            <a:ext cx="4416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useCallback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</a:t>
            </a:r>
            <a:r>
              <a:rPr lang="en-US" altLang="zh-CN" sz="3200" dirty="0" err="1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useMemo</a:t>
            </a:r>
            <a:endParaRPr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5062" y="279459"/>
            <a:ext cx="38860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useCallback</a:t>
            </a:r>
            <a:r>
              <a:rPr lang="zh-CN" altLang="en-US" sz="28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</a:t>
            </a:r>
            <a:r>
              <a:rPr lang="en-US" altLang="zh-CN" sz="2800" dirty="0" err="1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useMemo</a:t>
            </a:r>
            <a:endParaRPr lang="zh-CN" altLang="en-US" sz="28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88430" y="1318552"/>
            <a:ext cx="4094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熟悉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React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同学应该见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过类似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的代码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3746" y="1830532"/>
            <a:ext cx="5588000" cy="2781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88430" y="4934727"/>
            <a:ext cx="93241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在这种场景下，虽然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Example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继承了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PureComponent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，但实际上并不能够优化性能，原因在于每次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App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组件传入的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onChange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属性都是一个新的函数实例，因此每次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Example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都会重新渲染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5062" y="279459"/>
            <a:ext cx="38860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useCallback</a:t>
            </a:r>
            <a:r>
              <a:rPr lang="zh-CN" altLang="en-US" sz="28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</a:t>
            </a:r>
            <a:r>
              <a:rPr lang="en-US" altLang="zh-CN" sz="2800" dirty="0" err="1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useMemo</a:t>
            </a:r>
            <a:endParaRPr lang="zh-CN" altLang="en-US" sz="28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63739" y="1060615"/>
            <a:ext cx="3651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为了解决这个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情况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一般代码如下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6272" y="1595551"/>
            <a:ext cx="4800600" cy="35306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99308" y="5291755"/>
            <a:ext cx="8866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解决了两个问题，首先保证了每次渲染时传给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Example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组件的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onChange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属性都是同一个函数实例，并且解决了回调函数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this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绑定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5062" y="279459"/>
            <a:ext cx="38860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useCallback</a:t>
            </a:r>
            <a:r>
              <a:rPr lang="zh-CN" altLang="en-US" sz="28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</a:t>
            </a:r>
            <a:r>
              <a:rPr lang="en-US" altLang="zh-CN" sz="2800" dirty="0" err="1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useMemo</a:t>
            </a:r>
            <a:endParaRPr lang="zh-CN" altLang="en-US" sz="28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63739" y="1060615"/>
            <a:ext cx="4951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那么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函数组件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中存在这种问题吗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怎么解决呢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8062" y="1687883"/>
            <a:ext cx="6489700" cy="2641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85453" y="4492684"/>
            <a:ext cx="94210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看到</a:t>
            </a:r>
            <a:r>
              <a:rPr lang="en-US" altLang="zh-CN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onClick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绑定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的这个匿名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函数了吗？这样写的话，每次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render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的时候都会重新生成一个新的函数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一般情况下，这并不会造成太大的性能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问题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但如果要优化或者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比方说在重构原来的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Class Component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的时候，其中有个子组件是个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PureComponent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，便会使子组件的这个优化失效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这时候就可以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使用</a:t>
            </a:r>
            <a:r>
              <a:rPr lang="en-US" altLang="zh-CN" dirty="0" err="1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useCallback</a:t>
            </a:r>
            <a:r>
              <a:rPr lang="zh-CN" altLang="en-US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或</a:t>
            </a:r>
            <a:r>
              <a:rPr lang="en-US" altLang="zh-CN" dirty="0" err="1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useMemo</a:t>
            </a:r>
            <a:r>
              <a:rPr lang="zh-CN" altLang="en-US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来保存函数的引用，避免重复生成新的函数</a:t>
            </a:r>
            <a:endParaRPr lang="zh-CN" altLang="en-US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969817" y="1584534"/>
            <a:ext cx="4350327" cy="905308"/>
          </a:xfrm>
        </p:spPr>
        <p:txBody>
          <a:bodyPr>
            <a:noAutofit/>
          </a:bodyPr>
          <a:lstStyle/>
          <a:p>
            <a:pPr algn="l"/>
            <a:r>
              <a:rPr kumimoji="1" lang="en-US" altLang="zh-CN" sz="20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useState</a:t>
            </a:r>
            <a:br>
              <a:rPr kumimoji="1" lang="en-US" altLang="zh-CN" sz="20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</a:br>
            <a:r>
              <a:rPr kumimoji="1" lang="en-US" altLang="zh-CN" sz="20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useEffect</a:t>
            </a:r>
            <a:br>
              <a:rPr kumimoji="1" lang="en-US" altLang="zh-CN" sz="20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</a:br>
            <a:r>
              <a:rPr kumimoji="1" lang="en-US" altLang="zh-CN" sz="20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useContext</a:t>
            </a:r>
            <a:endParaRPr kumimoji="1" lang="zh-CN" altLang="en-US" sz="20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3563" y="111325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官方提供的常用</a:t>
            </a:r>
            <a:r>
              <a:rPr kumimoji="1"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Hooks:</a:t>
            </a:r>
            <a:endParaRPr kumimoji="1"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3563" y="3119690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其他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Hooks:</a:t>
            </a:r>
            <a:endParaRPr lang="en-US" altLang="zh-CN" sz="20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69817" y="359097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useReducer</a:t>
            </a:r>
            <a:r>
              <a:rPr lang="en-US" altLang="zh-CN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useCallback</a:t>
            </a:r>
            <a:r>
              <a:rPr lang="en-US" altLang="zh-CN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useMemo</a:t>
            </a:r>
            <a:r>
              <a:rPr lang="en-US" altLang="zh-CN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useRef</a:t>
            </a:r>
            <a:r>
              <a:rPr lang="en-US" altLang="zh-CN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useLayoutEffect</a:t>
            </a:r>
            <a:endParaRPr lang="en-US" altLang="zh-CN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useImperativeMethods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useMutationEffect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…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38800" y="2971800"/>
            <a:ext cx="376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PS: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红色标识的部分都会讲下</a:t>
            </a:r>
            <a:endParaRPr kumimoji="1"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5062" y="279459"/>
            <a:ext cx="38860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useCallback</a:t>
            </a:r>
            <a:r>
              <a:rPr lang="zh-CN" altLang="en-US" sz="28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</a:t>
            </a:r>
            <a:r>
              <a:rPr lang="en-US" altLang="zh-CN" sz="2800" dirty="0" err="1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useMemo</a:t>
            </a:r>
            <a:endParaRPr lang="zh-CN" altLang="en-US" sz="28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18937" y="6248397"/>
            <a:ext cx="820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所以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我们可以认为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useCallback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en-US" altLang="zh-CN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fn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 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inputs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等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同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于 </a:t>
            </a:r>
            <a:r>
              <a:rPr lang="en-US" altLang="zh-CN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useMemo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(() =&gt; 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fn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 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inputs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8937" y="1556983"/>
            <a:ext cx="4358408" cy="172952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888181" y="1720066"/>
            <a:ext cx="52647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useCallback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接受函数和一个数组输入，并返回的一个缓存版本的回调函数，仅当重新渲染时数组中的值发生改变时，才会返回新的函数实例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937" y="3696347"/>
            <a:ext cx="4687122" cy="15065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199233" y="3710970"/>
            <a:ext cx="49536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useMemo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与</a:t>
            </a:r>
            <a:r>
              <a:rPr lang="en-US" altLang="zh-CN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useCallback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类似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返回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的是一个缓存的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值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.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仅当重新渲染时数组中的值发生改变时，回调函数才会重新计算缓存数据，这可以使得我们避免在每次重新渲染时都进行复杂的数据计算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77275" y="5448892"/>
            <a:ext cx="9186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唯一的区别是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：</a:t>
            </a:r>
            <a:r>
              <a:rPr lang="en-US" altLang="zh-CN" dirty="0" err="1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useCallback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不会执行第一个参数函数，而是将它返回给你，而 </a:t>
            </a:r>
            <a:r>
              <a:rPr lang="en-US" altLang="zh-CN" dirty="0" err="1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useMemo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会执行第一个函数并且将函数执行结果返回给你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5062" y="279459"/>
            <a:ext cx="38860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useCallback</a:t>
            </a:r>
            <a:r>
              <a:rPr lang="zh-CN" altLang="en-US" sz="28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</a:t>
            </a:r>
            <a:r>
              <a:rPr lang="en-US" altLang="zh-CN" sz="2800" dirty="0" err="1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useMemo</a:t>
            </a:r>
            <a:endParaRPr lang="zh-CN" altLang="en-US" sz="28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700" y="969241"/>
            <a:ext cx="8356600" cy="45593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55700" y="5805940"/>
            <a:ext cx="633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可见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useCallback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fn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 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inputs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等同于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useMemo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(() =&gt; 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fn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 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inputs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4623124" y="1953629"/>
            <a:ext cx="572332" cy="24924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95456" y="1924362"/>
            <a:ext cx="5749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这里是一</a:t>
            </a:r>
            <a:r>
              <a:rPr lang="zh-CN" altLang="en-US" sz="14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个</a:t>
            </a:r>
            <a:r>
              <a:rPr lang="zh-CN" altLang="en-US" sz="1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函数</a:t>
            </a:r>
            <a:r>
              <a:rPr lang="en-US" altLang="zh-CN" sz="1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1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可以对比下和</a:t>
            </a:r>
            <a:r>
              <a:rPr lang="en-US" altLang="zh-CN" sz="14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setCount</a:t>
            </a:r>
            <a:r>
              <a:rPr lang="en-US" altLang="zh-CN" sz="1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(count</a:t>
            </a:r>
            <a:r>
              <a:rPr lang="zh-CN" altLang="en-US" sz="1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+</a:t>
            </a:r>
            <a:r>
              <a:rPr lang="zh-CN" altLang="en-US" sz="1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1)</a:t>
            </a:r>
            <a:r>
              <a:rPr lang="zh-CN" altLang="en-US" sz="1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的区别</a:t>
            </a:r>
            <a:r>
              <a:rPr lang="en-US" altLang="zh-CN" sz="1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br>
              <a:rPr lang="en-US" altLang="zh-CN" sz="1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</a:br>
            <a:r>
              <a:rPr lang="zh-CN" altLang="en-US" sz="1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参考</a:t>
            </a:r>
            <a:r>
              <a:rPr lang="en-US" altLang="zh-CN" sz="1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sz="1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https://</a:t>
            </a:r>
            <a:r>
              <a:rPr lang="en-US" altLang="zh-CN" sz="1400" dirty="0" err="1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juejin.im</a:t>
            </a:r>
            <a:r>
              <a:rPr lang="en-US" altLang="zh-CN" sz="14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/post/5c67ff9cf265da2dba0211c5</a:t>
            </a:r>
            <a:endParaRPr kumimoji="1" lang="zh-CN" altLang="en-US" sz="14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67720" y="3187260"/>
            <a:ext cx="2867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示例代码</a:t>
            </a:r>
            <a:r>
              <a:rPr kumimoji="1"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kumimoji="1"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sz="16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App.Hooks</a:t>
            </a:r>
            <a:endParaRPr kumimoji="1" lang="zh-CN" altLang="en-US" sz="16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979" y="374639"/>
            <a:ext cx="4857466" cy="754072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useCallback</a:t>
            </a:r>
            <a:r>
              <a:rPr lang="zh-CN" altLang="en-US" sz="28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</a:t>
            </a:r>
            <a:r>
              <a:rPr lang="en-US" altLang="zh-CN" sz="28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useMemo</a:t>
            </a:r>
            <a:endParaRPr kumimoji="1" lang="zh-CN" altLang="en-US" sz="28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9242" y="1371405"/>
            <a:ext cx="80885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useCallback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常用记忆事件函数，生成记忆后的事件函数并传递给子组件使用。而 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useMemo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更适合经过函数计算得到一个确定的值，比如记忆组件。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69242" y="5606964"/>
            <a:ext cx="7724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当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a/b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改变时，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child1/child2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才会重新渲染。从例子可以看出来，只有在第二个参数数组的值发生变化时，才会触发子组件的更新。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3259" y="2260430"/>
            <a:ext cx="58166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59571" y="2870260"/>
            <a:ext cx="1343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useRef</a:t>
            </a:r>
            <a:endParaRPr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5898" y="182478"/>
            <a:ext cx="1343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useRef</a:t>
            </a:r>
            <a:endParaRPr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25237" y="1235885"/>
            <a:ext cx="97813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语法</a:t>
            </a:r>
            <a:endParaRPr lang="zh-CN" altLang="en-US" b="1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const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refContainer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=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useRef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initialValue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);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useRef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返回一个可变的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ref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对象，其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.current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属性被初始化为传递的参数（</a:t>
            </a:r>
            <a:r>
              <a:rPr lang="en-US" altLang="zh-CN" dirty="0" err="1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initialValue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）。返回的对象将存留在整个组件的生命周期中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从本质上讲，</a:t>
            </a:r>
            <a:r>
              <a:rPr lang="en-US" altLang="zh-CN" dirty="0" err="1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useRef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就像一个“盒子”，可以在其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.current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属性中保存一个可变的值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Arial" panose="020B0604020202090204" pitchFamily="34" charset="0"/>
              <a:buChar char="•"/>
            </a:pPr>
            <a:endParaRPr lang="zh-CN" altLang="en-US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useRef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() Hooks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不仅适用于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DOM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引用。 “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ref”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对象是一个通用容器，其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current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属性是可变的，可以保存任何值（可以是元素、对象、基本类型、甚至函数），类似于类上的实例属性。</a:t>
            </a:r>
            <a:endParaRPr lang="zh-CN" altLang="en-US" b="0" i="0" dirty="0">
              <a:solidFill>
                <a:srgbClr val="333333"/>
              </a:solidFill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9025" y="196333"/>
            <a:ext cx="1343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useRef</a:t>
            </a:r>
            <a:endParaRPr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7345" y="947362"/>
            <a:ext cx="5327640" cy="545907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523017" y="1717964"/>
            <a:ext cx="32142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点击 </a:t>
            </a:r>
            <a:r>
              <a:rPr lang="zh-CN" altLang="en-US" i="1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在 </a:t>
            </a:r>
            <a:r>
              <a:rPr lang="en-US" altLang="zh-CN" i="1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input </a:t>
            </a:r>
            <a:r>
              <a:rPr lang="zh-CN" altLang="en-US" i="1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上展示文字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按钮，就可以看到第一个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input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上出现 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Hello, 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useRef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；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在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第二个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input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中输入内容，可以看到控制台打印出对应的内容。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96198" y="5348569"/>
            <a:ext cx="2867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示例代码</a:t>
            </a:r>
            <a:r>
              <a:rPr kumimoji="1"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kumimoji="1"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sz="16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App.Hooks</a:t>
            </a:r>
            <a:endParaRPr kumimoji="1" lang="zh-CN" altLang="en-US" sz="16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59026" y="3022659"/>
            <a:ext cx="29450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useLayoutEffect</a:t>
            </a:r>
            <a:endParaRPr lang="en-US" altLang="zh-CN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1317" y="334878"/>
            <a:ext cx="2595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useLayoutEffect</a:t>
            </a:r>
            <a:endParaRPr lang="en-US" altLang="zh-CN" sz="28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46908" y="2246853"/>
            <a:ext cx="958734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useLayoutEffect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与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useEffect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具有相同的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api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都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是执行副作用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操作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它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是在所有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DOM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更新完成后触发。可以用来执行一些与布局相关的副作用，比如获取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DOM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元素宽高，窗口滚动距离等等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值的注意的是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</a:t>
            </a:r>
            <a:r>
              <a:rPr lang="en-US" altLang="zh-CN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useEffect</a:t>
            </a:r>
            <a:r>
              <a:rPr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不会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像 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componentDidMount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、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componentDidUpdate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一样阻塞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渲染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但是有时候我们就是需要这种阻塞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怎么办呢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例如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，用户可见的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DOM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改变必须在下一次绘制之前同步触发，以便用户不会感觉到视觉上的不一致。对于这些类型的效果，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React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提供了两个额外的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Hook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：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1"/>
              </a:rPr>
              <a:t>useMutationEffect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2"/>
              </a:rPr>
              <a:t>useLayoutEffect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。这些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Hook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与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useEffect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具有相同的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api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，并且仅在触发时有所不同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1317" y="334878"/>
            <a:ext cx="33137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useLayoutEffect</a:t>
            </a:r>
            <a:r>
              <a:rPr lang="zh-CN" altLang="en-US" sz="28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示例</a:t>
            </a:r>
            <a:endParaRPr lang="en-US" altLang="zh-CN" sz="28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709" y="1052946"/>
            <a:ext cx="4562578" cy="53086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96000" y="1114103"/>
            <a:ext cx="2867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示例代码</a:t>
            </a:r>
            <a:r>
              <a:rPr kumimoji="1"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kumimoji="1"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sz="16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App.Hooks</a:t>
            </a:r>
            <a:endParaRPr kumimoji="1" lang="zh-CN" altLang="en-US" sz="16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0" y="201141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想要实现的功能如下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点击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Start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开始执行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interval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点击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Stop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后取消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interval</a:t>
            </a:r>
            <a:endParaRPr lang="en-US" altLang="zh-CN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点击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Clear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会取消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interval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，并且设置 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time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为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endParaRPr lang="en-US" altLang="zh-CN" b="0" i="0" dirty="0">
              <a:solidFill>
                <a:srgbClr val="333333"/>
              </a:solidFill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96000" y="3990716"/>
            <a:ext cx="50569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但是如果使用</a:t>
            </a:r>
            <a:r>
              <a:rPr lang="en-US" altLang="zh-CN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useEffect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会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出现一个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问题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那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就是在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interval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开启的情况下，直接执行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clear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，会停止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interval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，但是显示的 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time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却不是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，那么这是为什么呢？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8918" y="333137"/>
            <a:ext cx="29450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useLayoutEffect</a:t>
            </a:r>
            <a:endParaRPr lang="en-US" altLang="zh-CN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1495" y="917912"/>
            <a:ext cx="1007745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分析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endParaRPr lang="en-US" altLang="zh-CN" sz="20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我们点击了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‘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清除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’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之后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调用了</a:t>
            </a:r>
            <a:r>
              <a:rPr lang="en-US" altLang="zh-CN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setRunning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</a:t>
            </a:r>
            <a:r>
              <a:rPr lang="en-US" altLang="zh-CN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setTime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这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两个方法是用来更新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state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所以会通知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React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需要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重新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渲染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就会重新调用该函数组件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en-US" altLang="zh-CN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UseLayoutEffectExample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。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注意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以上都是同步执行的过程，所以不会存在在这个过程中 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setInterval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又触发的情况，所以在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更新的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时候，如果我们能同步得执行 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useEffect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的解绑函数，那么就可以在这次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JavaScript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的调用栈中清除这个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interval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，而不会出现这种情况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但是恰恰因为 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useEffect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是异步执行的，他要在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React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走完本次更新之后才会执行解绑以及重新绑定的函数。那么这就给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interval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再次触发的机会，</a:t>
            </a:r>
            <a:r>
              <a:rPr lang="zh-CN" altLang="en-US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这也就</a:t>
            </a:r>
            <a:r>
              <a:rPr lang="zh-CN" altLang="en-US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导致，</a:t>
            </a:r>
            <a:r>
              <a:rPr lang="zh-CN" altLang="en-US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我们设置 </a:t>
            </a:r>
            <a:r>
              <a:rPr lang="en-US" altLang="zh-CN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time</a:t>
            </a:r>
            <a:r>
              <a:rPr lang="zh-CN" altLang="en-US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为 </a:t>
            </a:r>
            <a:r>
              <a:rPr lang="en-US" altLang="zh-CN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 </a:t>
            </a:r>
            <a:r>
              <a:rPr lang="zh-CN" altLang="en-US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之后，他又在 </a:t>
            </a:r>
            <a:r>
              <a:rPr lang="en-US" altLang="zh-CN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interval </a:t>
            </a:r>
            <a:r>
              <a:rPr lang="zh-CN" altLang="en-US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中被更新成了一个计算后的值，之后才被真正的解绑。</a:t>
            </a:r>
            <a:endParaRPr lang="zh-CN" altLang="en-US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而使用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useLayoutEffect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就可以达到我们上面说的，在同一次更新流程中解绑 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interval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的目的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那么同学们肯定要问了，既然 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useLayoutEffect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可以避免这个问题，那么为什么还要用 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useEffect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呢，直接所有地方都用 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useLayoutEffect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不就好了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这个呢主要是因为 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useLayoutEffect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是同步的，如果我们要在 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useLayoutEffect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调用状态更新，或者执行一些非常耗时的计算，可能会导致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React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运行时间过长，阻塞了浏览器的渲染，导致一些卡顿的问题。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34880" y="3022661"/>
            <a:ext cx="16065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 err="1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useState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4400" y="753031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总结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16727" y="289806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Hooks 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的意义就是可以淘汰 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class 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类型的组件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；</a:t>
            </a:r>
            <a:endParaRPr lang="en-US" altLang="zh-CN" sz="20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Hooks 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将改变重用组件逻辑的模式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；</a:t>
            </a:r>
            <a:endParaRPr lang="en-US" altLang="zh-CN" sz="20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在未来，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Hooks 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将是 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React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</a:t>
            </a:r>
            <a:r>
              <a:rPr lang="en-US" altLang="zh-CN" sz="20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Vue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使用的主流。</a:t>
            </a:r>
            <a:endParaRPr lang="zh-CN" altLang="en-US" sz="2000" b="0" i="0" dirty="0"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635" y="365105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代码对比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2111" y="1217953"/>
            <a:ext cx="286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种方式对比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kumimoji="1"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1272" y="555813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是不是简单多了！可以看到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Counter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变成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了一个函数，但这个函数却有自己的状态（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count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），同时它还可以更新自己的状态（</a:t>
            </a:r>
            <a:r>
              <a:rPr lang="en-US" altLang="zh-CN" dirty="0" err="1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setCount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）。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2201" y="1587284"/>
            <a:ext cx="5185507" cy="260756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25" y="1587285"/>
            <a:ext cx="4887184" cy="385779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87490" y="4507162"/>
            <a:ext cx="2867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示例代码</a:t>
            </a:r>
            <a:r>
              <a:rPr kumimoji="1"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kumimoji="1"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sz="16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App.Hooks</a:t>
            </a:r>
            <a:endParaRPr kumimoji="1" lang="zh-CN" altLang="en-US" sz="16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635" y="337396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useState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语法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6748" y="1284776"/>
            <a:ext cx="479169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语法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</a:t>
            </a: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const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[state,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setState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] =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useState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initialState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6748" y="2071530"/>
            <a:ext cx="90264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传入唯一的参数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 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initialState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，可以是数字，字符串等，也可以是对象或者数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组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甚至是方法</a:t>
            </a:r>
            <a:r>
              <a:rPr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执行该方法</a:t>
            </a:r>
            <a:r>
              <a:rPr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返回值作为初始值</a:t>
            </a:r>
            <a:r>
              <a:rPr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返回的是包含两个元素的数组：第一个元素，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state 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变量，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setState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修改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state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值的方法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setState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除了可以传入修改的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state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的值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还可以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传递一个函数，这个函数接收一个参数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上一个状态值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，最后返回新的状态值</a:t>
            </a:r>
            <a:endParaRPr lang="zh-CN" altLang="en-US" b="0" i="0" dirty="0"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36748" y="3529463"/>
            <a:ext cx="90264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与在类中使用 </a:t>
            </a:r>
            <a:r>
              <a:rPr lang="en-US" altLang="zh-CN" b="1" dirty="0" err="1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setState</a:t>
            </a:r>
            <a:r>
              <a:rPr lang="en-US" altLang="zh-CN" b="1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</a:t>
            </a:r>
            <a:r>
              <a:rPr lang="zh-CN" altLang="en-US" b="1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的异同点</a:t>
            </a:r>
            <a:r>
              <a:rPr lang="zh-CN" altLang="en-US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：</a:t>
            </a:r>
            <a:endParaRPr lang="en-US" altLang="zh-CN" b="1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b="1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相同点：也是异步的，例如在 </a:t>
            </a:r>
            <a:r>
              <a:rPr lang="en-US" altLang="zh-CN" dirty="0" err="1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onClick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事件中，调用两次 </a:t>
            </a:r>
            <a:r>
              <a:rPr lang="en-US" altLang="zh-CN" dirty="0" err="1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setState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，数据只改变一次。</a:t>
            </a:r>
            <a:endParaRPr lang="zh-CN" altLang="en-US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不同点：类中的 </a:t>
            </a:r>
            <a:r>
              <a:rPr lang="en-US" altLang="zh-CN" dirty="0" err="1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setState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是合并，而函数组件中的 </a:t>
            </a:r>
            <a:r>
              <a:rPr lang="en-US" altLang="zh-CN" dirty="0" err="1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setState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是替换。</a:t>
            </a:r>
            <a:endParaRPr lang="zh-CN" altLang="en-US" b="0" i="0" dirty="0">
              <a:solidFill>
                <a:srgbClr val="333333"/>
              </a:solidFill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635" y="337396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useState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规则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22894" y="3882010"/>
            <a:ext cx="921327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因为 </a:t>
            </a:r>
            <a:r>
              <a:rPr lang="en-US" altLang="zh-CN" sz="2000" dirty="0" err="1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useState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在 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Counter 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这个函数体中，每次 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Counter 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被渲染的时候，这个 </a:t>
            </a:r>
            <a:r>
              <a:rPr lang="en-US" altLang="zh-CN" sz="2000" dirty="0" err="1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useState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调用都会被执行，</a:t>
            </a:r>
            <a:r>
              <a:rPr lang="en-US" altLang="zh-CN" sz="2000" dirty="0" err="1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useState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自己肯定不是一个纯函数，因为它要区分第一次调用（组件被 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mount 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时）和后续调用（重复渲染时），只有第一次才用得上参数的初始值，而后续的调用就返回“记住”的 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state 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值。 </a:t>
            </a:r>
            <a:endParaRPr lang="en-US" altLang="zh-CN" sz="2000" dirty="0" smtClean="0">
              <a:solidFill>
                <a:srgbClr val="00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b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</a:br>
            <a:r>
              <a:rPr lang="zh-CN" altLang="en-US" sz="2000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看到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这里，心里可能会有这样的疑问：如果组件中多次使用 </a:t>
            </a:r>
            <a:r>
              <a:rPr lang="en-US" altLang="zh-CN" sz="2000" dirty="0" err="1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useState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怎么办？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React 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如何“记住”哪个状态对应哪个变量？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1264" y="1151718"/>
            <a:ext cx="5930586" cy="2500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635" y="337396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useState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规则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49925" y="1138637"/>
            <a:ext cx="9601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React 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是完全根据 </a:t>
            </a:r>
            <a:r>
              <a:rPr lang="en-US" altLang="zh-CN" sz="2000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useState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的调用顺序来“记住”状态归属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6164" y="1724435"/>
            <a:ext cx="4419600" cy="15621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49924" y="3503001"/>
            <a:ext cx="96012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每一次 </a:t>
            </a:r>
            <a:r>
              <a:rPr lang="en-US" altLang="zh-CN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Counter 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被渲染，都是第一次 </a:t>
            </a:r>
            <a:r>
              <a:rPr lang="en-US" altLang="zh-CN" dirty="0" err="1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useState</a:t>
            </a:r>
            <a:r>
              <a:rPr lang="en-US" altLang="zh-CN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调用获得 </a:t>
            </a:r>
            <a:r>
              <a:rPr lang="en-US" altLang="zh-CN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count 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 </a:t>
            </a:r>
            <a:r>
              <a:rPr lang="en-US" altLang="zh-CN" dirty="0" err="1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setCount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，第二次 </a:t>
            </a:r>
            <a:r>
              <a:rPr lang="en-US" altLang="zh-CN" dirty="0" err="1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useState</a:t>
            </a:r>
            <a:r>
              <a:rPr lang="en-US" altLang="zh-CN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调用获得 </a:t>
            </a:r>
            <a:r>
              <a:rPr lang="en-US" altLang="zh-CN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foo 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 </a:t>
            </a:r>
            <a:r>
              <a:rPr lang="en-US" altLang="zh-CN" dirty="0" err="1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updateFoo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（</a:t>
            </a:r>
            <a:r>
              <a:rPr lang="zh-CN" altLang="en-US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这里故意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让命名不用 </a:t>
            </a:r>
            <a:r>
              <a:rPr lang="en-US" altLang="zh-CN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set 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前缀，可见函数名可以随意）</a:t>
            </a:r>
            <a:r>
              <a:rPr lang="zh-CN" altLang="en-US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>
              <a:solidFill>
                <a:srgbClr val="00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React 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是渲染过程中的“上帝”，每一次渲染 </a:t>
            </a:r>
            <a:r>
              <a:rPr lang="en-US" altLang="zh-CN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Counter 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都要由 </a:t>
            </a:r>
            <a:r>
              <a:rPr lang="en-US" altLang="zh-CN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React 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发起，所以它有机会准备好一个内存记录，当开始执行的时候，每一次 </a:t>
            </a:r>
            <a:r>
              <a:rPr lang="en-US" altLang="zh-CN" dirty="0" err="1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useState</a:t>
            </a:r>
            <a:r>
              <a:rPr lang="en-US" altLang="zh-CN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调用对应内存记录上一个位置，而且是按照顺序来记录的。</a:t>
            </a:r>
            <a:r>
              <a:rPr lang="en-US" altLang="zh-CN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React 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不知道你把 </a:t>
            </a:r>
            <a:r>
              <a:rPr lang="en-US" altLang="zh-CN" dirty="0" err="1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useState</a:t>
            </a:r>
            <a:r>
              <a:rPr lang="en-US" altLang="zh-CN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等 </a:t>
            </a:r>
            <a:r>
              <a:rPr lang="en-US" altLang="zh-CN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Hooks API 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返回的结果赋值给什么变量，但是它也不需要知道，它只需要按照 </a:t>
            </a:r>
            <a:r>
              <a:rPr lang="en-US" altLang="zh-CN" dirty="0" err="1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useState</a:t>
            </a:r>
            <a:r>
              <a:rPr lang="en-US" altLang="zh-CN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调用顺序记录就好了。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635" y="337396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useState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规则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49925" y="1138637"/>
            <a:ext cx="96012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正因为这个原因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 </a:t>
            </a:r>
            <a:b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</a:br>
            <a:r>
              <a:rPr lang="en-US" altLang="zh-CN" sz="20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1</a:t>
            </a:r>
            <a:r>
              <a:rPr lang="en-US" altLang="zh-CN" sz="20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. </a:t>
            </a:r>
            <a:r>
              <a:rPr lang="zh-CN" altLang="en-US" sz="20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不要在循环、条件语句或者嵌套函数中调用 </a:t>
            </a:r>
            <a:r>
              <a:rPr lang="en-US" altLang="zh-CN" sz="20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Hooks</a:t>
            </a:r>
            <a:r>
              <a:rPr lang="zh-CN" altLang="en-US" sz="20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</a:t>
            </a:r>
            <a:br>
              <a:rPr lang="zh-CN" altLang="en-US" sz="20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</a:br>
            <a:r>
              <a:rPr lang="en-US" altLang="zh-CN" sz="20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2</a:t>
            </a:r>
            <a:r>
              <a:rPr lang="en-US" altLang="zh-CN" sz="20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. </a:t>
            </a:r>
            <a:r>
              <a:rPr lang="zh-CN" altLang="en-US" sz="20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只能在 </a:t>
            </a:r>
            <a:r>
              <a:rPr lang="en-US" altLang="zh-CN" sz="20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React </a:t>
            </a:r>
            <a:r>
              <a:rPr lang="zh-CN" altLang="en-US" sz="20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函数中调用 </a:t>
            </a:r>
            <a:r>
              <a:rPr lang="en-US" altLang="zh-CN" sz="20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Hooks</a:t>
            </a:r>
            <a:endParaRPr lang="zh-CN" altLang="en-US" sz="20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1077" y="3052618"/>
            <a:ext cx="4864100" cy="20828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49925" y="2541672"/>
            <a:ext cx="35397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所以</a:t>
            </a:r>
            <a:r>
              <a:rPr lang="en-US" altLang="zh-CN" sz="2000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000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下面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</a:t>
            </a:r>
            <a:r>
              <a:rPr lang="zh-CN" altLang="en-US" sz="2000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代码是有问题的</a:t>
            </a:r>
            <a:r>
              <a:rPr lang="en-US" altLang="zh-CN" sz="2000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sz="2000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0764" y="5576536"/>
            <a:ext cx="971203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为什么会有限制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可以参考这个文章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16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2"/>
              </a:rPr>
              <a:t>http://12c0c992.wiz03.com/share/s/0iMcCi1APN7x2FAw0z1ZXVvc0DeHIu0EOkKv2nf2RF3j8b4s</a:t>
            </a:r>
            <a:endParaRPr kumimoji="1" lang="zh-CN" altLang="en-US" sz="16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6667</Words>
  <Application>WPS 演示</Application>
  <PresentationFormat>宽屏</PresentationFormat>
  <Paragraphs>295</Paragraphs>
  <Slides>40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4" baseType="lpstr">
      <vt:lpstr>Arial</vt:lpstr>
      <vt:lpstr>方正书宋_GBK</vt:lpstr>
      <vt:lpstr>Wingdings</vt:lpstr>
      <vt:lpstr>Arial</vt:lpstr>
      <vt:lpstr>STXinwei</vt:lpstr>
      <vt:lpstr>DengXian Light</vt:lpstr>
      <vt:lpstr>汉仪中等线KW</vt:lpstr>
      <vt:lpstr>微软雅黑</vt:lpstr>
      <vt:lpstr>汉仪旗黑</vt:lpstr>
      <vt:lpstr>宋体</vt:lpstr>
      <vt:lpstr>Arial Unicode MS</vt:lpstr>
      <vt:lpstr>DengXian</vt:lpstr>
      <vt:lpstr>汉仪书宋二KW</vt:lpstr>
      <vt:lpstr>Office 主题</vt:lpstr>
      <vt:lpstr>React 的未来 - Hooks</vt:lpstr>
      <vt:lpstr>PowerPoint 演示文稿</vt:lpstr>
      <vt:lpstr>useState useEffect useContext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useCallback和useMemo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的未来 - Suspense</dc:title>
  <dc:creator>Microsoft Office 用户</dc:creator>
  <cp:lastModifiedBy>chenhuanbin</cp:lastModifiedBy>
  <cp:revision>102</cp:revision>
  <dcterms:created xsi:type="dcterms:W3CDTF">2021-03-22T08:00:34Z</dcterms:created>
  <dcterms:modified xsi:type="dcterms:W3CDTF">2021-03-22T08:00:34Z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