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07777-B321-A745-B0C3-BBD5E338C57B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7E532-8C24-944A-B2EC-C2315D9D17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7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5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74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40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41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09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7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E532-8C24-944A-B2EC-C2315D9D179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73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35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29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45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91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0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7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3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5582-1249-E140-B597-C915A09260D1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BFCB-B3B7-6849-A3B6-BED4CFB4B4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0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s://reactjs.org/blog/2018/11/27/react-16-roadmap.html" TargetMode="External"/><Relationship Id="rId4" Type="http://schemas.openxmlformats.org/officeDocument/2006/relationships/hyperlink" Target="https://link.juejin.im/?target=https://github.com/facebook/react/tree/master/packages/react-cache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096295" y="2639962"/>
            <a:ext cx="9994490" cy="85525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React </a:t>
            </a:r>
            <a:r>
              <a:rPr lang="zh-CN" altLang="en-US" sz="40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的未来 </a:t>
            </a:r>
            <a:r>
              <a:rPr lang="en-US" altLang="zh-CN" sz="40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</a:t>
            </a:r>
            <a:r>
              <a:rPr lang="en-US" altLang="zh-CN" sz="4000" b="1" dirty="0"/>
              <a:t> </a:t>
            </a:r>
            <a:r>
              <a:rPr lang="en-US" altLang="zh-CN" sz="40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Suspense</a:t>
            </a:r>
            <a:endParaRPr lang="en-US" altLang="zh-CN" sz="40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2682" y="3495216"/>
            <a:ext cx="169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--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陈欢斌</a:t>
            </a:r>
            <a:endParaRPr kumimoji="1" lang="zh-CN" altLang="en-US" sz="20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9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412954" y="235973"/>
            <a:ext cx="3200401" cy="648777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React</a:t>
            </a:r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操作的不足</a:t>
            </a:r>
            <a:endParaRPr lang="en-US" altLang="zh-CN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3839" y="1030059"/>
            <a:ext cx="8986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当我们开始渲染某个组件的时候，假设这个组件需要从服务器获取数据，那么，要么由这个组件的父组件想办法拿到服务器的数据，然后通过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props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传递进来，要么就要靠这个组件自力更生来获取数据，但是，没有办法通过一次渲染完成这个过程，因为渲染过程是同步的，不可能让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React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等待这个组件调用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AJAX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获取数据之后再继续渲染。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</a:b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3839" y="2358857"/>
            <a:ext cx="8028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常用的做法，需要组件的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render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和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componentDidMount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函数配合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: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06" y="2772433"/>
            <a:ext cx="3805356" cy="388697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6213939" y="4458855"/>
            <a:ext cx="658810" cy="378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99283" y="2854511"/>
            <a:ext cx="415194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缺点</a:t>
            </a:r>
            <a:r>
              <a:rPr lang="en-US" altLang="zh-CN" sz="2000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000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en-US" altLang="zh-CN" sz="2000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组件必须要有自己的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state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和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componentDidMount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函数实现，也就不可能做成纯函数形式的组件。</a:t>
            </a:r>
            <a:endParaRPr lang="en-US" altLang="zh-CN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en-US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需要两次渲染过程，第一次是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mount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引发的渲染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“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正在加载</a:t>
            </a:r>
            <a:r>
              <a:rPr lang="mr-IN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…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”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，由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componentDidMount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触发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AJAX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然后修改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state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，然后第二次渲染才真的渲染出内容。</a:t>
            </a:r>
            <a:endParaRPr lang="en-US" altLang="zh-CN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en-US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代码啰嗦</a:t>
            </a:r>
            <a:endParaRPr lang="zh-CN" altLang="en-US" b="0" i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412954" y="235973"/>
            <a:ext cx="3200401" cy="648777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理想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中的代码</a:t>
            </a:r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形式</a:t>
            </a:r>
            <a:endParaRPr lang="en-US" altLang="zh-CN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2833" y="1549234"/>
            <a:ext cx="8986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首先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，不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想写一个有状态的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组件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因为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通过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AJAX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获取的数据往往也就在渲染用一次，没必要存在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state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里；其次，想要使数据拿来就用，不需要经过 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componentDidMount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走一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圈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b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</a:b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83" y="2613285"/>
            <a:ext cx="2946400" cy="1003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0657" y="2930269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是不是很简洁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^~^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2833" y="4366260"/>
            <a:ext cx="7678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在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JsConf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Iceland 2018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技术大会上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展示的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Suspense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特性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代码就大致如下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83" y="4970917"/>
            <a:ext cx="5029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你可能会想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它是怎么做到的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?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32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3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97" y="368398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fr-FR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的原理</a:t>
            </a:r>
            <a:endParaRPr lang="zh-CN" altLang="en-US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225" y="1259743"/>
            <a:ext cx="92521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在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React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推出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v16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的时候，就增加了一个新生命周期函数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componentDidCatch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。如果某个组件定义了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componentDidCatch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，那么这个组件中所有的子组件在渲染过程中抛出异常时，这个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componentDidCatch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函数就会被调用。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225" y="2461153"/>
            <a:ext cx="7969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就是巧妙利用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componentDidCatch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来实现同步形式的异步处理。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3225" y="3020622"/>
            <a:ext cx="95839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提供的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createFetcher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函数会封装异步操作，当尝试从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createFetcher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返回的结果读取数据时，有两种可能：</a:t>
            </a:r>
            <a:endParaRPr lang="en-US" altLang="zh-CN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一种是数据已经就绪，那就直接返回结果；</a:t>
            </a:r>
          </a:p>
          <a:p>
            <a:pPr marL="285750" indent="-285750">
              <a:buFont typeface="Wingdings" charset="2"/>
              <a:buChar char="Ø"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还有一种可能是异步操作还没有结束，数据没有就绪，这时候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createFetcher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会抛出一个“异常”。</a:t>
            </a:r>
            <a:endParaRPr lang="en-US" altLang="zh-CN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en-US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你可能会说，抛出异常，渲染过程不就中断了吗？ </a:t>
            </a:r>
            <a:endParaRPr lang="en-US" altLang="zh-CN" b="0" i="0" dirty="0" smtClean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</a:b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的确会中断，不过，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createFetcher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抛出的这个“异常”比较特殊，这个“异常”实际上是一个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Promise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对象，这个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Promise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对象代表的就是异步操作，操作结束时，也是数据准备好的时候。当 </a:t>
            </a:r>
            <a:r>
              <a:rPr lang="en-US" altLang="zh-CN" b="0" i="0" dirty="0" err="1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componentDidCatch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捕获这个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Promise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类型的“异常”时，就可以根据这个 </a:t>
            </a:r>
            <a:r>
              <a:rPr lang="en-US" altLang="zh-CN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Promise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对象的状态改变来重新渲染对应组件，第二次渲染，肯定就能够成功。</a:t>
            </a:r>
            <a:endParaRPr lang="zh-CN" altLang="en-US" b="0" i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0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97" y="368398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fr-FR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的原理</a:t>
            </a:r>
            <a:endParaRPr lang="zh-CN" altLang="en-US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225" y="1259743"/>
            <a:ext cx="925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下面是 </a:t>
            </a:r>
            <a:r>
              <a:rPr lang="en-US" altLang="zh-CN" dirty="0" err="1" smtClean="0">
                <a:latin typeface="STXinwei" charset="-122"/>
                <a:ea typeface="STXinwei" charset="-122"/>
                <a:cs typeface="STXinwei" charset="-122"/>
              </a:rPr>
              <a:t>createFetcher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Suspense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的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一个简单实现方式：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41" y="1786369"/>
            <a:ext cx="3718063" cy="47029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490" y="1786369"/>
            <a:ext cx="3770890" cy="4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97" y="368398"/>
            <a:ext cx="2710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fr-FR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的原理</a:t>
            </a:r>
            <a:endParaRPr lang="zh-CN" altLang="en-US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225" y="1259743"/>
            <a:ext cx="9252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使用 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createFetcher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和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的示例代码如下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: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61556" y="3521424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代码示例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App.Suspense.js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56" y="1731818"/>
            <a:ext cx="5729032" cy="49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97" y="368398"/>
            <a:ext cx="3517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官方 </a:t>
            </a:r>
            <a:r>
              <a:rPr lang="fr-FR" altLang="zh-CN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Suspense</a:t>
            </a:r>
            <a:r>
              <a:rPr lang="zh-CN" altLang="en-US" sz="2800" b="0" i="0" dirty="0" smtClean="0">
                <a:solidFill>
                  <a:srgbClr val="FF0000"/>
                </a:solidFill>
                <a:effectLst/>
                <a:latin typeface="STXinwei" charset="-122"/>
                <a:ea typeface="STXinwei" charset="-122"/>
                <a:cs typeface="STXinwei" charset="-122"/>
              </a:rPr>
              <a:t> 的使用</a:t>
            </a:r>
            <a:endParaRPr lang="zh-CN" altLang="en-US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225" y="1259743"/>
            <a:ext cx="9252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Suspense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异步加载数据截止到目前都是不稳定的版本，根据 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3"/>
              </a:rPr>
              <a:t> React 16.x Roadmap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，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大概到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2019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年中期发布稳定版本，但是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React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官方提供了一个独立的包 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4"/>
              </a:rPr>
              <a:t>react-cache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057" y="2065285"/>
            <a:ext cx="5175250" cy="457046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16182" y="3399385"/>
            <a:ext cx="318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这部分代码只保证在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16.6.0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版本下运行正常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1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487</Words>
  <Application>Microsoft Macintosh PowerPoint</Application>
  <PresentationFormat>宽屏</PresentationFormat>
  <Paragraphs>41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DengXian</vt:lpstr>
      <vt:lpstr>DengXian Light</vt:lpstr>
      <vt:lpstr>STXinwei</vt:lpstr>
      <vt:lpstr>Wingdings</vt:lpstr>
      <vt:lpstr>Arial</vt:lpstr>
      <vt:lpstr>Office 主题</vt:lpstr>
      <vt:lpstr>React 的未来 - Suspense</vt:lpstr>
      <vt:lpstr>React操作的不足</vt:lpstr>
      <vt:lpstr>理想中的代码形式</vt:lpstr>
      <vt:lpstr>你可能会想, 它是怎么做到的?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的未来 - Suspense</dc:title>
  <dc:creator>Microsoft Office 用户</dc:creator>
  <cp:lastModifiedBy>Microsoft Office 用户</cp:lastModifiedBy>
  <cp:revision>14</cp:revision>
  <dcterms:created xsi:type="dcterms:W3CDTF">2019-04-04T06:35:04Z</dcterms:created>
  <dcterms:modified xsi:type="dcterms:W3CDTF">2019-04-08T06:48:21Z</dcterms:modified>
</cp:coreProperties>
</file>