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6"/>
  </p:normalViewPr>
  <p:slideViewPr>
    <p:cSldViewPr snapToGrid="0" snapToObjects="1">
      <p:cViewPr varScale="1">
        <p:scale>
          <a:sx n="82" d="100"/>
          <a:sy n="82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87431-964B-FA4A-89E7-7E21474173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D496-5BA1-784B-A37A-2CB7336E01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AD69-722F-A64D-A2C1-2594E0788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B5BA-CC2B-0141-A31B-88C6603FE5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juejin.im/post/5c5d96a1e51d457fc0574181" TargetMode="External"/><Relationship Id="rId4" Type="http://schemas.openxmlformats.org/officeDocument/2006/relationships/hyperlink" Target="https://juejin.im/post/5ec62339f265da76b67be159" TargetMode="External"/><Relationship Id="rId3" Type="http://schemas.openxmlformats.org/officeDocument/2006/relationships/hyperlink" Target="https://juejin.im/post/5ec169786fb9a043721b46ad" TargetMode="External"/><Relationship Id="rId2" Type="http://schemas.openxmlformats.org/officeDocument/2006/relationships/hyperlink" Target="https://juejin.im/post/5dcaa685f265da4d2375a162" TargetMode="Externa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jamiebuilds/babel-handbook/blob/master/translations/zh-Hans/plugin-handbook.md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astexplore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mini-</a:t>
            </a:r>
            <a:r>
              <a:rPr kumimoji="1" lang="en-US" altLang="zh-CN" sz="40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webpack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的实现</a:t>
            </a:r>
            <a:endParaRPr kumimoji="1" lang="zh-CN" altLang="en-US" sz="4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5088" y="3509963"/>
            <a:ext cx="3281362" cy="685800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                                            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sz="36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56" y="343971"/>
            <a:ext cx="2919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Loader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Plugin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143" y="2359403"/>
            <a:ext cx="591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Loader: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是一个传入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返回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buffer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string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6" y="2865437"/>
            <a:ext cx="4216400" cy="1955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70700" y="2359403"/>
            <a:ext cx="412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Plugin: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是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一个含有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apply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方法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类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78" y="2865437"/>
            <a:ext cx="4051300" cy="295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56" y="343971"/>
            <a:ext cx="1412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Loader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1739" y="1701285"/>
            <a:ext cx="7547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看了前面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Loader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的写法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如果是你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你认为可以怎样实现这个机制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7" y="2546030"/>
            <a:ext cx="5780087" cy="3361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56" y="343971"/>
            <a:ext cx="1281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Plugin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046" y="946481"/>
            <a:ext cx="3913863" cy="55578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0518" y="335606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Plugin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=&gt;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6181" y="1815584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https://juejin.im/post/5dcaa685f265da4d2375a162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86563" y="2473880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https://juejin.im/post/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5ec169786fb9a043721b46ad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96181" y="3175156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4"/>
              </a:rPr>
              <a:t>https://juejin.im/post/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4"/>
              </a:rPr>
              <a:t>5ec62339f265da76b67be159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96181" y="3876432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5"/>
              </a:rPr>
              <a:t>https://juejin.im/post/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5"/>
              </a:rPr>
              <a:t>5c5d96a1e51d457fc0574181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14963" y="3271838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kumimoji="1" lang="zh-CN" altLang="en-US" sz="36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58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webapck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构建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流程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Babel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代码实现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依赖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关系解析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建立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依赖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关系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打包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loader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plugin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4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712" y="222250"/>
            <a:ext cx="3590926" cy="1325563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webapck</a:t>
            </a:r>
            <a:r>
              <a:rPr lang="en-US" altLang="zh-CN" sz="3200" b="1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构建流程</a:t>
            </a:r>
            <a:endParaRPr lang="zh-CN" altLang="en-US" sz="3200" b="1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638" y="1013619"/>
            <a:ext cx="4328922" cy="5636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285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Babel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1393" y="1857373"/>
            <a:ext cx="381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Babel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的工作过程经过三个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阶段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transform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generate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解析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阶段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，使用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babylon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库将源代码转换为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AST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，该阶段又分为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词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法分析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语法分析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Transform(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阶段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，利用各种插件进行代码转换，如图中的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JSX transform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JSX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plain object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Generator(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生成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阶段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，再利用代码生成工具，将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AST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转换成代码。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7373"/>
            <a:ext cx="6630006" cy="27504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35453" y="3651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编译流程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2157" y="159142"/>
            <a:ext cx="1626031" cy="669679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一个例子</a:t>
            </a:r>
            <a:endParaRPr kumimoji="1"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6404" y="3300907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在线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AST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转换站点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astexplorer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51" y="1413598"/>
            <a:ext cx="5701929" cy="4945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59142"/>
            <a:ext cx="116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Babel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676404" y="3886417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Babel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文档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635"/>
            <a:ext cx="10515600" cy="899815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代码实现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84140" y="67987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依赖关系解析</a:t>
            </a:r>
            <a:endParaRPr lang="zh-CN" altLang="en-US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49" y="2812058"/>
            <a:ext cx="3887744" cy="32458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387" y="1789708"/>
            <a:ext cx="43492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我们新建三个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文件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依赖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关系非常简单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entry.js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→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message.js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→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name.js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其中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entry.js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将会成为打包工具的入口文件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183" y="225137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引入工具包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83" y="2812058"/>
            <a:ext cx="6010353" cy="235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代码实现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84140" y="497960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依赖关系解析</a:t>
            </a:r>
            <a:endParaRPr lang="zh-CN" altLang="en-US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925" y="1426541"/>
            <a:ext cx="3329948" cy="5129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587" y="2707815"/>
            <a:ext cx="5917787" cy="25669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45587" y="1972747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具体代码请看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feature_v0.1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代码实现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4140" y="497960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建立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依赖关系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486" y="1171591"/>
            <a:ext cx="5082457" cy="53720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01743" y="3144322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具体代码请看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feature_v0.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代码实现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41240" y="49796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打包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7995" y="3130035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具体代码请看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zh-CN" altLang="en-US" sz="1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feature_v0.</a:t>
            </a:r>
            <a:r>
              <a:rPr lang="en-US" altLang="zh-CN" sz="1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zh-CN" altLang="en-US" sz="1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和feature_v0.</a:t>
            </a:r>
            <a:r>
              <a:rPr lang="en-US" altLang="zh-CN" sz="1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447" y="867292"/>
            <a:ext cx="4698546" cy="574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方正书宋_GBK</vt:lpstr>
      <vt:lpstr>Wingdings</vt:lpstr>
      <vt:lpstr>Arial</vt:lpstr>
      <vt:lpstr>STXinwei</vt:lpstr>
      <vt:lpstr>STKaiti</vt:lpstr>
      <vt:lpstr>苹方-简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mini-webpack的实现</vt:lpstr>
      <vt:lpstr>概述</vt:lpstr>
      <vt:lpstr>webapck 构建流程</vt:lpstr>
      <vt:lpstr>Babel</vt:lpstr>
      <vt:lpstr>一个例子</vt:lpstr>
      <vt:lpstr>代码实现</vt:lpstr>
      <vt:lpstr>代码实现</vt:lpstr>
      <vt:lpstr>代码实现</vt:lpstr>
      <vt:lpstr>代码实现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mini-webpack的实现</dc:title>
  <dc:creator>Microsoft Office 用户</dc:creator>
  <cp:lastModifiedBy>chenhuanbin</cp:lastModifiedBy>
  <cp:revision>33</cp:revision>
  <dcterms:created xsi:type="dcterms:W3CDTF">2021-04-19T13:04:26Z</dcterms:created>
  <dcterms:modified xsi:type="dcterms:W3CDTF">2021-04-19T13:04:26Z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