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7" r:id="rId5"/>
    <p:sldId id="274" r:id="rId7"/>
    <p:sldId id="275" r:id="rId8"/>
    <p:sldId id="258" r:id="rId9"/>
    <p:sldId id="259" r:id="rId10"/>
    <p:sldId id="268" r:id="rId11"/>
    <p:sldId id="276" r:id="rId12"/>
    <p:sldId id="260" r:id="rId13"/>
    <p:sldId id="261" r:id="rId14"/>
    <p:sldId id="264" r:id="rId15"/>
    <p:sldId id="284" r:id="rId16"/>
    <p:sldId id="28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5085" y="1186180"/>
            <a:ext cx="9144000" cy="154622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GitLab CI/CD</a:t>
            </a:r>
            <a:endParaRPr lang="zh-CN" altLang="en-US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11170" y="2914333"/>
            <a:ext cx="9144000" cy="1655762"/>
          </a:xfrm>
        </p:spPr>
        <p:txBody>
          <a:bodyPr/>
          <a:p>
            <a:endParaRPr lang="zh-CN" altLang="en-US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9490" y="3594735"/>
            <a:ext cx="5266055" cy="2077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实战1: .gitlab-ci.yml的</a:t>
            </a:r>
            <a:r>
              <a:rPr lang="zh-CN" altLang="en-US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基本</a:t>
            </a:r>
            <a:r>
              <a:rPr lang="en-US" altLang="zh-CN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关键词介绍与使用</a:t>
            </a:r>
            <a:endParaRPr lang="en-US" altLang="zh-CN" sz="32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5175" y="1954530"/>
            <a:ext cx="1100137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我们通过一个例子来看看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: stages, stage, script, image, cache,only, when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这几个关键字的简单使用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: </a:t>
            </a:r>
            <a:endParaRPr lang="en-US" altLang="zh-CN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4675" y="2938145"/>
            <a:ext cx="54965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请看文件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 &lt;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基本关键词介绍与使用.yml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&gt;</a:t>
            </a:r>
            <a:endParaRPr lang="en-US" altLang="zh-CN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实战2: 使用docker镜像部署前端项目</a:t>
            </a:r>
            <a:endParaRPr lang="en-US" altLang="zh-CN" sz="32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9625" y="2084705"/>
            <a:ext cx="71310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我们再来看一个例子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, 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如何使用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docker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部署前端项目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:</a:t>
            </a:r>
            <a:endParaRPr lang="en-US" altLang="zh-CN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15260" y="2744470"/>
            <a:ext cx="67621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&lt;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使用docker镜像部署前端项目.yml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&gt; 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和 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&lt;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Dockerfile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&gt;</a:t>
            </a:r>
            <a:endParaRPr lang="en-US" altLang="zh-CN" sz="16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95920" y="2938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 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gitlab-ci.yml一些常见关键词解析</a:t>
            </a:r>
            <a:endParaRPr lang="zh-CN" altLang="en-US" sz="32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5" y="1910715"/>
            <a:ext cx="86937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gitlab-ci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中最重要的就是这些关键词了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,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而且内容也比较多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 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2770" y="2863850"/>
            <a:ext cx="37680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&lt;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gitlab-ci.yml常见关键词解析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.md&gt;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其它参考</a:t>
            </a:r>
            <a:endParaRPr lang="zh-CN" altLang="en-US" sz="32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12620" y="1951990"/>
            <a:ext cx="7306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https://blog.stdioa.com/2018/06/gitlab-cicd-fundmental/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12620" y="2778125"/>
            <a:ext cx="4795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https://zhuanlan.zhihu.com/p/94844844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2620" y="3672840"/>
            <a:ext cx="6334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https://fizzz.blog.csdn.net/article/details/108346647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12620" y="4566920"/>
            <a:ext cx="59016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https://juejin.cn/column/7001336650957586445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20979" y="2971801"/>
            <a:ext cx="1479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谢谢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Gitlab CI </a:t>
            </a:r>
            <a:r>
              <a:rPr lang="zh-CN" altLang="en-US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和</a:t>
            </a:r>
            <a:r>
              <a:rPr lang="en-US" altLang="zh-CN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Runner</a:t>
            </a:r>
            <a:endParaRPr lang="en-US" altLang="zh-CN" sz="32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5817870" cy="4348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38670" y="2791460"/>
            <a:ext cx="41109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Runner就像一个个的工人，而GitLab-CI就是这些工人的一个管理中心，所有工人都要在GitLab-CI里面登记注册。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74560" y="4206875"/>
            <a:ext cx="3838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文件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 &lt;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注册gitlab-runner.md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&gt;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Gitlab CI </a:t>
            </a:r>
            <a:r>
              <a:rPr lang="zh-CN" altLang="en-US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和 </a:t>
            </a:r>
            <a:r>
              <a:rPr lang="en-US" altLang="zh-CN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Runner</a:t>
            </a:r>
            <a:endParaRPr lang="en-US" altLang="zh-CN" sz="32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70735"/>
            <a:ext cx="5549900" cy="3045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910" y="692150"/>
            <a:ext cx="4551680" cy="5803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11555" y="5716270"/>
            <a:ext cx="6129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参考文章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https://zhuanlan.zhihu.com/p/30193655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120" y="125730"/>
            <a:ext cx="10515600" cy="982980"/>
          </a:xfrm>
        </p:spPr>
        <p:txBody>
          <a:bodyPr/>
          <a:p>
            <a:r>
              <a:rPr lang="en-US" altLang="zh-CN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Gitlab runner</a:t>
            </a:r>
            <a:endParaRPr lang="en-US" altLang="zh-CN" sz="32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2785" y="1257935"/>
            <a:ext cx="767905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gitlab-runner分为三种：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specific runner：某个项目专享的runner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group runner：这个group内的所有项目都可以使用的runner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shared runner：所有项目都可以使用的runner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" y="3122930"/>
            <a:ext cx="4983480" cy="36442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1490" y="2787015"/>
            <a:ext cx="60534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specific runner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 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项目主页 -&gt; 左侧菜单 -&gt; CI/CD -&gt; Runner 展开</a:t>
            </a:r>
            <a:endParaRPr lang="zh-CN" altLang="en-US" sz="16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765" y="3604260"/>
            <a:ext cx="5681345" cy="24142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18530" y="3179445"/>
            <a:ext cx="61296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shared runner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 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管理中心(小扳手) -&gt; 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Overview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-&gt; Runner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endParaRPr lang="zh-CN" altLang="en-US" sz="16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120" y="125730"/>
            <a:ext cx="10515600" cy="982980"/>
          </a:xfrm>
        </p:spPr>
        <p:txBody>
          <a:bodyPr/>
          <a:p>
            <a:r>
              <a:rPr lang="en-US" altLang="zh-CN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Gitlab runner</a:t>
            </a:r>
            <a:endParaRPr lang="en-US" altLang="zh-CN" sz="32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27860" y="1128395"/>
            <a:ext cx="63938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group runner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 项目组 -&gt; 左侧菜单 -&gt; CI/CD展开 </a:t>
            </a:r>
            <a:endParaRPr lang="en-US" altLang="zh-CN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4790" y="1570990"/>
            <a:ext cx="4108450" cy="5017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概念</a:t>
            </a:r>
            <a:r>
              <a:rPr lang="en-US" altLang="zh-CN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 Job, Stage, Pipeline</a:t>
            </a:r>
            <a:endParaRPr lang="en-US" altLang="zh-CN" sz="32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4745" y="1870075"/>
            <a:ext cx="962406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Job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Job 为任务，是 GitLab CI 系统中可以独立控制并运行的最小单位。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在提交代码后，开发者可以针对特定的 commit 完成一个或多个 job，从而进行 CI/CD 操作。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Pipeline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Pipeline 即流水线，可以像流水线一样执行多个 Job.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在代码提交或 MR 被合并时，GitLab 可以在最新生成的 commit 上建立一个 pipeline，在同一个 pipeline 上产生的多个任务中，所用到的代码版本是一致的。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Stage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一般的流水线通常会分为几段；在 pipeline 中，可以将多个任务划分在多个阶段中，只有当前一阶段的所有任务都执行成功后，下一阶段的任务才可被执行。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2492375"/>
            <a:ext cx="10282555" cy="26295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4235" y="868680"/>
            <a:ext cx="459041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概念</a:t>
            </a:r>
            <a:r>
              <a:rPr lang="en-US" altLang="zh-CN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: Job, Stage, Pipeline</a:t>
            </a:r>
            <a:endParaRPr lang="zh-CN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665" y="286385"/>
            <a:ext cx="10515600" cy="1325563"/>
          </a:xfrm>
        </p:spPr>
        <p:txBody>
          <a:bodyPr/>
          <a:p>
            <a:r>
              <a:rPr lang="zh-CN" altLang="en-US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YML文件基本语法规则</a:t>
            </a:r>
            <a:endParaRPr lang="zh-CN" altLang="en-US" sz="32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5830" y="1913890"/>
            <a:ext cx="4482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YML通过 </a:t>
            </a:r>
            <a:r>
              <a:rPr lang="zh-CN" altLang="en-US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缩进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组织层级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YML里允许通过 </a:t>
            </a:r>
            <a:r>
              <a:rPr lang="zh-CN" altLang="en-US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#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符号编写注释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9550" y="2385060"/>
            <a:ext cx="36010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YML中的数组写法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,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相当于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JSON:  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780" y="2781300"/>
            <a:ext cx="2733040" cy="260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0" y="1612265"/>
            <a:ext cx="1807845" cy="21913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76850" y="4345305"/>
            <a:ext cx="3644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YML中的对象写法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,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相当于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JSON: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895" y="4345305"/>
            <a:ext cx="1980565" cy="18186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76850" y="4793615"/>
            <a:ext cx="38036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sym typeface="+mn-ea"/>
              </a:rPr>
              <a:t>{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sym typeface="+mn-ea"/>
              </a:rPr>
              <a:t>  "people": { "name":"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sym typeface="+mn-ea"/>
              </a:rPr>
              <a:t>abc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sym typeface="+mn-ea"/>
              </a:rPr>
              <a:t>"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sym typeface="+mn-ea"/>
              </a:rPr>
              <a:t>, 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sym typeface="+mn-ea"/>
              </a:rPr>
              <a:t>"age": 14 } 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sym typeface="+mn-ea"/>
              </a:rPr>
              <a:t>}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6850" y="2720975"/>
            <a:ext cx="3644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sym typeface="+mn-ea"/>
              </a:rPr>
              <a:t>{ "colors":["red","blue","yellow"] }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.</a:t>
            </a:r>
            <a:r>
              <a:rPr lang="zh-CN" altLang="en-US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gitlab-ci.yml文件和关键词类型</a:t>
            </a:r>
            <a:endParaRPr lang="zh-CN" altLang="en-US" sz="32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6945" y="1691005"/>
            <a:ext cx="9874885" cy="4351655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使用 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`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GitLab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`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流水线，必须要定义流水线的内容，而定义内容的文件默认叫做 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`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.gitlab-ci.yml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`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，使用 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`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yml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`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的语法进行编写。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流水线内容是通过关键词组织的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,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关键词又分为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 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任务关键词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和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全局关键词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,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两者有很多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重叠。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4435" y="3287395"/>
            <a:ext cx="917511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任务关键词主要有: 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script, after_script, allow_failure, artifacts, before_script, cache, coverage, dependencies, environment, except, extends, image, include, interruptible, only, pages, parallel, release, resource_group, retry, rules, services, stage, tags, timeout, trigger, variables, when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全局关键词主要有: 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stages, image，services，before_script，after_script，tags，cache，artifacts，retry，timeout，interruptible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, workflow, variables</a:t>
            </a:r>
            <a:endParaRPr lang="en-US" altLang="zh-CN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2006</Words>
  <Application>WPS 演示</Application>
  <PresentationFormat>宽屏</PresentationFormat>
  <Paragraphs>102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宋体</vt:lpstr>
      <vt:lpstr>Wingdings</vt:lpstr>
      <vt:lpstr>华文新魏</vt:lpstr>
      <vt:lpstr>宋体-简</vt:lpstr>
      <vt:lpstr>Wingdings</vt:lpstr>
      <vt:lpstr>STXinwei</vt:lpstr>
      <vt:lpstr>微软雅黑</vt:lpstr>
      <vt:lpstr>汉仪旗黑</vt:lpstr>
      <vt:lpstr>Calibri Light</vt:lpstr>
      <vt:lpstr>Helvetica Neue</vt:lpstr>
      <vt:lpstr>汉仪书宋二KW</vt:lpstr>
      <vt:lpstr>Calibri</vt:lpstr>
      <vt:lpstr>宋体</vt:lpstr>
      <vt:lpstr>Arial Unicode MS</vt:lpstr>
      <vt:lpstr>Office 主题</vt:lpstr>
      <vt:lpstr>GitLab CI/CD</vt:lpstr>
      <vt:lpstr>Gitlab CI 和Runner</vt:lpstr>
      <vt:lpstr>Gitlab CI 和 Runner</vt:lpstr>
      <vt:lpstr>Gitlab runner</vt:lpstr>
      <vt:lpstr>Gitlab runner</vt:lpstr>
      <vt:lpstr>概念: Job, Stage, Pipeline</vt:lpstr>
      <vt:lpstr>PowerPoint 演示文稿</vt:lpstr>
      <vt:lpstr>YML文件基本语法规则</vt:lpstr>
      <vt:lpstr>.gitlab-ci.yml文件和关键词类型</vt:lpstr>
      <vt:lpstr>实战1: .gitlab-ci.yml的基本关键词介绍与使用</vt:lpstr>
      <vt:lpstr>实战2: 使用docker镜像部署前端项目</vt:lpstr>
      <vt:lpstr>gitlab-ci.yml一些常见关键词解析</vt:lpstr>
      <vt:lpstr>其它参考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chenhuanbin</dc:creator>
  <cp:lastModifiedBy>huanbin</cp:lastModifiedBy>
  <cp:revision>72</cp:revision>
  <dcterms:created xsi:type="dcterms:W3CDTF">2022-05-16T03:49:39Z</dcterms:created>
  <dcterms:modified xsi:type="dcterms:W3CDTF">2022-05-16T03:49:39Z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2052-3.9.4.6389</vt:lpwstr>
  </property>
</Properties>
</file>