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4737"/>
  </p:normalViewPr>
  <p:slideViewPr>
    <p:cSldViewPr snapToGrid="0" snapToObjects="1">
      <p:cViewPr varScale="1">
        <p:scale>
          <a:sx n="111" d="100"/>
          <a:sy n="111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C6C4-4DF6-0046-9D5C-12F4C1170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EB5D-E0BF-0A44-A4F4-8EEA3C2F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0EF2-925B-6546-B744-C80F9983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5496-83EB-FA46-AC84-043863F4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4510-8944-6749-ADC8-CBAA133D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B794-DE77-F247-BAE5-F117876C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192E-AD75-AF42-990D-8F5D3AF3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5A02-1FB8-C243-B0C0-EBFC183D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553C-D442-0745-AA43-ED515D99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7A7A-8712-6449-B57E-583D0ED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E950-F450-9744-80FB-2D299CFB0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5661C-532D-8043-9B7B-776C2D569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679D-919F-5846-9F27-D81F15C4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4104D-F0F3-8B41-9DC0-66EB2292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7437-4EF7-5446-8137-2DA3758F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28F6-F2FA-1B4B-A7D6-5BE2F0F5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F9EC-1181-5744-B64C-853B3141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D650-D400-8948-B1F6-9DCD1C6A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CF1B-A203-254D-A795-1FF48CD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E118-3676-CB4B-ACE6-24E44A94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38B4-A762-9340-9045-6DB16AC6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965-7565-8B4A-BFF6-1CD5EC02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0E73-A02F-1C49-AFF7-1C233EC8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81DE-FF1D-9F41-99C4-A3352E3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A8086-F48E-2743-BE78-50A45952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869-F1D3-EF4A-B117-A3D1FE3E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1B63-C591-A54E-873B-2E7C8AD9C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9ACB2-E1D1-9445-907F-FEF5B6E6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ADDD-3457-1548-BF8C-CCAE9D6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11FE-1C02-084E-803E-8D7B5D20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C1AA-093D-0D4F-BFAE-3E713CDA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0A2D-BB45-D548-A68A-67093DD9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B1D7-B88A-2C4E-9A7E-1333526A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DC004-EDD8-8948-A950-4F5E69BD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F216C-1AD3-5745-84E2-C635E934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9C02-3EB7-224F-A2B6-B54FDFB6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29D01-3017-974C-91D9-28BA7BFC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B9352-ACC1-6243-9FAC-C0DEDC1B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60DA-88D1-4D49-B1F5-F677621A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3DEB-EC30-3044-8B37-A99992D6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AB0A1-A0EE-9746-B6ED-EEF4E6A1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BE0E-C953-A842-BF2A-3F0D8B84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53B0-424B-6E4B-A86D-119CBC2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D989-43C2-C747-9C31-E3286C57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155DB-BD6D-E142-8334-D4AAAEDC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4EA94-3FDD-C547-8FCB-09D3B33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35D-5E25-C547-A409-ECD9DDF5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9311-82F5-0E46-9E08-4A562168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A1A-FAB5-3D4F-9410-F7C42364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60FB8-6687-0F40-B379-2A1BCB63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48B0-2ABD-0E46-838A-86BCCDD5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113F-DF2E-BD4F-AFCE-C06BB8C9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DC09-E313-1A49-9079-B23D7F35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0EDA-621D-7847-A3CD-68010BB1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70B8C-EDB1-7349-9053-B7177CE2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DDB4-E3E4-DC41-AB7B-920A42C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8B599-D5CD-4F48-B327-F1870DC6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B8BA1-B29D-6945-B874-BFF172F5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D49F6-DCA5-D941-BA6A-F23028BC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0B81-538A-1146-8819-3CF30416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B9ED-A5DC-3E40-95D2-E611F3CE2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606E-10D3-CF41-ADB5-0DCDAF6902B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6B7C-44AA-3B41-A690-618FEAF4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302F-EF67-A14E-94E7-6796941B8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CA2D-BB89-8641-9633-F877FDD1D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5AAC-1373-D94E-96E3-C1FD8499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Miami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A5295-F70F-B04E-B623-D481D95CD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2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7612-899D-7846-83F0-FF998F1A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6738-400F-1847-824F-48DA1BBA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trying to help you narrow down the potential locations for a new coffee shop around downtown Miami.</a:t>
            </a:r>
          </a:p>
        </p:txBody>
      </p:sp>
    </p:spTree>
    <p:extLst>
      <p:ext uri="{BB962C8B-B14F-4D97-AF65-F5344CB8AC3E}">
        <p14:creationId xmlns:p14="http://schemas.microsoft.com/office/powerpoint/2010/main" val="38052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C98E-2395-FD47-97F1-53A4A07B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D76C992-91AE-D24A-89C5-2FEF3053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844" y="1871924"/>
            <a:ext cx="48699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CF962-8EB0-3543-A24F-0BF886A5C2FB}"/>
              </a:ext>
            </a:extLst>
          </p:cNvPr>
          <p:cNvSpPr txBox="1"/>
          <p:nvPr/>
        </p:nvSpPr>
        <p:spPr>
          <a:xfrm>
            <a:off x="838200" y="187192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examined over 400 ‘neighborhoods’ in an area 10km by 10km around downtown Miami</a:t>
            </a:r>
          </a:p>
        </p:txBody>
      </p:sp>
    </p:spTree>
    <p:extLst>
      <p:ext uri="{BB962C8B-B14F-4D97-AF65-F5344CB8AC3E}">
        <p14:creationId xmlns:p14="http://schemas.microsoft.com/office/powerpoint/2010/main" val="2590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437-CDCA-0B40-BE60-7212C552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‘neighborhood’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C9E5-9FD2-0841-A84F-BEC83367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best areas to open a coffee shop we compared each of the over 400 neighborhoods to the areas surrounding existing coffee shops</a:t>
            </a:r>
          </a:p>
          <a:p>
            <a:r>
              <a:rPr lang="en-US" dirty="0"/>
              <a:t>The neighborhoods that were most similar to those with existing coffee shops were further edited by choosing those with the highest ratio of restaurants and shops to coffee shops</a:t>
            </a:r>
          </a:p>
        </p:txBody>
      </p:sp>
    </p:spTree>
    <p:extLst>
      <p:ext uri="{BB962C8B-B14F-4D97-AF65-F5344CB8AC3E}">
        <p14:creationId xmlns:p14="http://schemas.microsoft.com/office/powerpoint/2010/main" val="393715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5639-EBA7-1B43-9019-85257DB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areas for a new coffee shop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27616F4-4B06-D24D-8C33-728A84814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201" y="1834590"/>
            <a:ext cx="53275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FAFB0-79CB-814F-9BFC-FE923612AA6A}"/>
              </a:ext>
            </a:extLst>
          </p:cNvPr>
          <p:cNvSpPr txBox="1"/>
          <p:nvPr/>
        </p:nvSpPr>
        <p:spPr>
          <a:xfrm>
            <a:off x="838200" y="1834590"/>
            <a:ext cx="4972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some of the preferred areas to open a new coffee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the Shops at Midtown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of the Financial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US41 just west of I-95</a:t>
            </a:r>
          </a:p>
        </p:txBody>
      </p:sp>
    </p:spTree>
    <p:extLst>
      <p:ext uri="{BB962C8B-B14F-4D97-AF65-F5344CB8AC3E}">
        <p14:creationId xmlns:p14="http://schemas.microsoft.com/office/powerpoint/2010/main" val="2250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138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Your Miami Coffee Shop</vt:lpstr>
      <vt:lpstr>Goal</vt:lpstr>
      <vt:lpstr>Locations</vt:lpstr>
      <vt:lpstr>Finding the best ‘neighborhood’</vt:lpstr>
      <vt:lpstr>Best areas for a new coffee 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Brady</dc:creator>
  <cp:lastModifiedBy>Jim Brady</cp:lastModifiedBy>
  <cp:revision>5</cp:revision>
  <dcterms:created xsi:type="dcterms:W3CDTF">2021-04-03T19:09:03Z</dcterms:created>
  <dcterms:modified xsi:type="dcterms:W3CDTF">2021-04-03T20:19:01Z</dcterms:modified>
</cp:coreProperties>
</file>