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5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EB6F-738C-4B1F-9FAE-8C4B5F98F55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865491-7CDD-4CE7-B508-6089EC18790C}"/>
              </a:ext>
            </a:extLst>
          </p:cNvPr>
          <p:cNvSpPr txBox="1"/>
          <p:nvPr/>
        </p:nvSpPr>
        <p:spPr>
          <a:xfrm>
            <a:off x="2401342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901D-EAB3-426A-A741-60171ED163C3}"/>
              </a:ext>
            </a:extLst>
          </p:cNvPr>
          <p:cNvSpPr txBox="1"/>
          <p:nvPr/>
        </p:nvSpPr>
        <p:spPr>
          <a:xfrm>
            <a:off x="3115804" y="1489136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F45EB-03C6-4079-83C8-093FD84B04F1}"/>
              </a:ext>
            </a:extLst>
          </p:cNvPr>
          <p:cNvSpPr txBox="1"/>
          <p:nvPr/>
        </p:nvSpPr>
        <p:spPr>
          <a:xfrm>
            <a:off x="3830266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7BC97-62C1-41A9-8B5D-58C1610882D8}"/>
              </a:ext>
            </a:extLst>
          </p:cNvPr>
          <p:cNvSpPr txBox="1"/>
          <p:nvPr/>
        </p:nvSpPr>
        <p:spPr>
          <a:xfrm>
            <a:off x="4544728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54CC8-73D8-4D5D-9D99-76287E23DE8A}"/>
              </a:ext>
            </a:extLst>
          </p:cNvPr>
          <p:cNvSpPr txBox="1"/>
          <p:nvPr/>
        </p:nvSpPr>
        <p:spPr>
          <a:xfrm>
            <a:off x="5259190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3EBB9-AC9D-4B78-A426-70C818FB9ED3}"/>
              </a:ext>
            </a:extLst>
          </p:cNvPr>
          <p:cNvSpPr txBox="1"/>
          <p:nvPr/>
        </p:nvSpPr>
        <p:spPr>
          <a:xfrm>
            <a:off x="5973652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67BA-CEB7-47D3-8BB7-6CD0F2E7798A}"/>
              </a:ext>
            </a:extLst>
          </p:cNvPr>
          <p:cNvSpPr txBox="1"/>
          <p:nvPr/>
        </p:nvSpPr>
        <p:spPr>
          <a:xfrm>
            <a:off x="6688114" y="1489136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BEA89-1760-47C4-A8C6-C6FC1C03AE08}"/>
              </a:ext>
            </a:extLst>
          </p:cNvPr>
          <p:cNvSpPr txBox="1"/>
          <p:nvPr/>
        </p:nvSpPr>
        <p:spPr>
          <a:xfrm>
            <a:off x="7486465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EEE26-6765-4658-BAE3-ED8B0500F4DB}"/>
              </a:ext>
            </a:extLst>
          </p:cNvPr>
          <p:cNvSpPr txBox="1"/>
          <p:nvPr/>
        </p:nvSpPr>
        <p:spPr>
          <a:xfrm>
            <a:off x="8117038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9FF9F-1CD4-4647-8BCA-596BD25A3922}"/>
              </a:ext>
            </a:extLst>
          </p:cNvPr>
          <p:cNvSpPr txBox="1"/>
          <p:nvPr/>
        </p:nvSpPr>
        <p:spPr>
          <a:xfrm>
            <a:off x="8831500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D96E0-B028-4086-8566-10699479FD62}"/>
              </a:ext>
            </a:extLst>
          </p:cNvPr>
          <p:cNvSpPr txBox="1"/>
          <p:nvPr/>
        </p:nvSpPr>
        <p:spPr>
          <a:xfrm>
            <a:off x="2000069" y="13869310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010A-F7F3-4A5D-9BCE-7B59FF39F89C}"/>
              </a:ext>
            </a:extLst>
          </p:cNvPr>
          <p:cNvSpPr txBox="1"/>
          <p:nvPr/>
        </p:nvSpPr>
        <p:spPr>
          <a:xfrm>
            <a:off x="2000069" y="1313107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E8ED3-04A2-4C8D-9283-D71680F785E5}"/>
              </a:ext>
            </a:extLst>
          </p:cNvPr>
          <p:cNvSpPr txBox="1"/>
          <p:nvPr/>
        </p:nvSpPr>
        <p:spPr>
          <a:xfrm>
            <a:off x="2000068" y="12429092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C260E-96D6-47FD-8117-D0DEBEF26FD3}"/>
              </a:ext>
            </a:extLst>
          </p:cNvPr>
          <p:cNvSpPr txBox="1"/>
          <p:nvPr/>
        </p:nvSpPr>
        <p:spPr>
          <a:xfrm>
            <a:off x="2057393" y="11691560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12F4-9703-4D43-B206-BBC2EE1261DB}"/>
              </a:ext>
            </a:extLst>
          </p:cNvPr>
          <p:cNvSpPr txBox="1"/>
          <p:nvPr/>
        </p:nvSpPr>
        <p:spPr>
          <a:xfrm>
            <a:off x="1991678" y="10953113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B09DD-4F7B-4EAC-B142-83B391007D0A}"/>
              </a:ext>
            </a:extLst>
          </p:cNvPr>
          <p:cNvSpPr txBox="1"/>
          <p:nvPr/>
        </p:nvSpPr>
        <p:spPr>
          <a:xfrm>
            <a:off x="1991678" y="10256208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9EE40-18B3-470D-8B80-B43153E26E47}"/>
              </a:ext>
            </a:extLst>
          </p:cNvPr>
          <p:cNvSpPr txBox="1"/>
          <p:nvPr/>
        </p:nvSpPr>
        <p:spPr>
          <a:xfrm>
            <a:off x="1991677" y="955422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6BE0B-8ABE-4659-AB25-B313FF536A53}"/>
              </a:ext>
            </a:extLst>
          </p:cNvPr>
          <p:cNvSpPr txBox="1"/>
          <p:nvPr/>
        </p:nvSpPr>
        <p:spPr>
          <a:xfrm>
            <a:off x="1991676" y="8815666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6600B5-4037-4024-ACB4-C27FB95F5AA7}"/>
              </a:ext>
            </a:extLst>
          </p:cNvPr>
          <p:cNvSpPr txBox="1"/>
          <p:nvPr/>
        </p:nvSpPr>
        <p:spPr>
          <a:xfrm>
            <a:off x="1991675" y="14578747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726F00-A976-4EDF-A635-1D9DD8C51676}"/>
              </a:ext>
            </a:extLst>
          </p:cNvPr>
          <p:cNvSpPr/>
          <p:nvPr/>
        </p:nvSpPr>
        <p:spPr>
          <a:xfrm>
            <a:off x="6688113" y="8815665"/>
            <a:ext cx="419452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6D0D9A-4646-4978-8533-CA56781DD34F}"/>
              </a:ext>
            </a:extLst>
          </p:cNvPr>
          <p:cNvSpPr/>
          <p:nvPr/>
        </p:nvSpPr>
        <p:spPr>
          <a:xfrm>
            <a:off x="2328630" y="10263333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9639CA-6F28-4563-AF21-9DC31156D860}"/>
              </a:ext>
            </a:extLst>
          </p:cNvPr>
          <p:cNvSpPr/>
          <p:nvPr/>
        </p:nvSpPr>
        <p:spPr>
          <a:xfrm>
            <a:off x="8755996" y="8815665"/>
            <a:ext cx="41945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F58DD6-7C0A-4194-AA01-33D068C899F0}"/>
              </a:ext>
            </a:extLst>
          </p:cNvPr>
          <p:cNvSpPr/>
          <p:nvPr/>
        </p:nvSpPr>
        <p:spPr>
          <a:xfrm>
            <a:off x="3078051" y="11691559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679395-0F0D-4320-8A43-396C962B78AC}"/>
              </a:ext>
            </a:extLst>
          </p:cNvPr>
          <p:cNvSpPr/>
          <p:nvPr/>
        </p:nvSpPr>
        <p:spPr>
          <a:xfrm>
            <a:off x="8079285" y="13131078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ADBA3D3-F597-4177-B604-D839D1B60D0D}"/>
              </a:ext>
            </a:extLst>
          </p:cNvPr>
          <p:cNvSpPr/>
          <p:nvPr/>
        </p:nvSpPr>
        <p:spPr>
          <a:xfrm>
            <a:off x="4453840" y="8102947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098804-FFE2-41A9-B57E-1480E68B1CB3}"/>
              </a:ext>
            </a:extLst>
          </p:cNvPr>
          <p:cNvSpPr txBox="1"/>
          <p:nvPr/>
        </p:nvSpPr>
        <p:spPr>
          <a:xfrm>
            <a:off x="1991675" y="8132355"/>
            <a:ext cx="3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4D9CD6-3AFC-4270-A061-D964E6CF1A38}"/>
              </a:ext>
            </a:extLst>
          </p:cNvPr>
          <p:cNvSpPr/>
          <p:nvPr/>
        </p:nvSpPr>
        <p:spPr>
          <a:xfrm>
            <a:off x="5927511" y="14578746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F49C8C-E461-4959-8516-B8733C5B372C}"/>
              </a:ext>
            </a:extLst>
          </p:cNvPr>
          <p:cNvSpPr/>
          <p:nvPr/>
        </p:nvSpPr>
        <p:spPr>
          <a:xfrm>
            <a:off x="7410961" y="8815665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629F95-01EA-4670-B882-8D368052F746}"/>
              </a:ext>
            </a:extLst>
          </p:cNvPr>
          <p:cNvSpPr/>
          <p:nvPr/>
        </p:nvSpPr>
        <p:spPr>
          <a:xfrm>
            <a:off x="4469224" y="10269625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104A5-AFC5-4405-9AC7-CEEDF84577F3}"/>
              </a:ext>
            </a:extLst>
          </p:cNvPr>
          <p:cNvSpPr/>
          <p:nvPr/>
        </p:nvSpPr>
        <p:spPr>
          <a:xfrm>
            <a:off x="5892554" y="11732781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7728AB-5155-43D0-BED6-95EB93B68077}"/>
              </a:ext>
            </a:extLst>
          </p:cNvPr>
          <p:cNvSpPr/>
          <p:nvPr/>
        </p:nvSpPr>
        <p:spPr>
          <a:xfrm>
            <a:off x="3257550" y="5448300"/>
            <a:ext cx="7162800" cy="7181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9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30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Sunoh Choi</dc:creator>
  <cp:lastModifiedBy>Sunoh Choi</cp:lastModifiedBy>
  <cp:revision>4</cp:revision>
  <dcterms:created xsi:type="dcterms:W3CDTF">2020-02-14T07:12:36Z</dcterms:created>
  <dcterms:modified xsi:type="dcterms:W3CDTF">2020-02-15T07:36:26Z</dcterms:modified>
</cp:coreProperties>
</file>