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FB4B3-6E77-4FB8-9C90-A0B1D8D54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113DA-72BA-4071-AD37-4CB91A15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6BDE1-7FDB-435F-B9B7-4749011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FC26B-7AC8-4729-953B-9620D676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94124-024B-43BC-AF8B-C261D0DE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6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AA14-4BA9-4D22-A7F6-42B1C53F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383A8-AC3B-49E4-A1E3-3D75B05C2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45BA6-33D8-466A-9DCB-57A03731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E871C-0D8A-448A-93C0-B5D93CC5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E20AF-FFEB-4E86-BAB4-C3E8C3DC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6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30769F-4A4D-4310-A337-F0488105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2F463-20D6-4477-8E41-3FDB90A4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DFDDB-A957-449F-9A84-23EC25B0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4A923-5F5F-4352-8CBD-70DC2337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9B1BB-35D9-4908-AEE1-2F8F1435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0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E60D7-48B9-437B-A89C-2AEC0DC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1FACC-4AE4-4650-9EE2-47C2334C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08131-955D-4495-AA7E-D9D7CEAA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EAF26-2A2F-4B8B-9E74-B7C5BDC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3783-BD04-425B-A434-1770E73A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2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8902A-EA6E-40AF-8B46-A3ABDAED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BADC6-E284-4AE0-A86C-9ACD1CAE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CC6A1-4B56-4AE7-AEE8-43D9D6D3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97825-520F-41DD-AB61-03F2F90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36877-62F7-4C78-BBB5-0F7F3A7D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3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16E83-1ACB-4E02-A817-BCC7BC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4FF51-0097-45EE-AFBA-A972E8D27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E72161-153B-4058-B4F1-D62D9472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FFA61-CE79-4BC1-95F0-0F8ED3DB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ABE18-5EFF-45A8-BC15-1B8D6B51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B5F6C-B4E1-41E7-B84F-BE4E149B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6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E4B7-7CCE-46B1-B810-3778F6F5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2664B-2207-4390-A5FC-E1BEE333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D8D0F-D59B-49C6-BA91-9AE377439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5082AA-F527-4E3B-B7BF-C50F9DA59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C8473D-E597-429F-BD34-60A6B27FC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6C47CB-5688-4A7C-ADE9-FB5C5BE5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DD037-9E67-4837-989E-2E4FD9BC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61DB6-CC9A-48A7-82B2-93FF3497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5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1CE89-EF3C-42E8-BD0B-AE872A86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2C920D-C973-418F-8E0C-908E64D4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97819-F358-4971-9807-1B787693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1F3D8-CF6B-4C48-B4E7-6CC76244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8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01DD49-D31C-43A6-8CCE-1FC83474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EFCE26-5AF7-4772-8914-6FB05097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3C0B8-68FE-43FB-B6E7-31DC3BBC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6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DA533-922F-4A64-AD4A-E580A6C1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ADF3B-EB1F-4959-AB8B-F34FC1CF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178F7-DFA1-43E6-8996-63D0E1D7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25EC6-50D1-4E70-92A3-E89C2F3E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94690-03D2-427D-86D2-08921466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3554F-CDFA-4402-AC55-B2DBD09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0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2EC1-E3FA-44BB-86CC-6658C483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EA0D51-592C-4E6E-A7BB-4D0CC4E78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1070C-EB89-4026-A729-80B4241CC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82CF9-7320-4795-A657-23AF704D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59766-B71F-41DB-9260-84D5E291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7C02E-2810-460C-8087-B8452960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1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5E062A-0051-40D7-93B7-BF93017B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127C4-F6C4-4152-A509-3739FD80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87819-62EF-40E5-90C2-E6800075B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DCC2-A8E5-471F-BC93-0C298D04798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64A73-A928-47C0-A624-6A5823D9A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E84C5-C973-41C9-9417-A642FAD50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0D36-35A3-417B-A234-37D4F26F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1BB318-10B0-4EC1-BBA1-12CD232452FA}"/>
              </a:ext>
            </a:extLst>
          </p:cNvPr>
          <p:cNvSpPr/>
          <p:nvPr/>
        </p:nvSpPr>
        <p:spPr>
          <a:xfrm>
            <a:off x="5393094" y="550506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64058-2942-435D-9A16-13CDC8C71486}"/>
              </a:ext>
            </a:extLst>
          </p:cNvPr>
          <p:cNvSpPr/>
          <p:nvPr/>
        </p:nvSpPr>
        <p:spPr>
          <a:xfrm>
            <a:off x="2497262" y="1259633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DB40B-E9ED-49F8-9C23-8CC03FFDE3A5}"/>
              </a:ext>
            </a:extLst>
          </p:cNvPr>
          <p:cNvSpPr/>
          <p:nvPr/>
        </p:nvSpPr>
        <p:spPr>
          <a:xfrm>
            <a:off x="8260734" y="1259633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703ED0-C455-4AD0-AD3F-7A60B5ABF458}"/>
              </a:ext>
            </a:extLst>
          </p:cNvPr>
          <p:cNvSpPr/>
          <p:nvPr/>
        </p:nvSpPr>
        <p:spPr>
          <a:xfrm>
            <a:off x="1045595" y="1968760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B65B30-93C7-4DDD-B0B6-37DC5645E096}"/>
              </a:ext>
            </a:extLst>
          </p:cNvPr>
          <p:cNvSpPr/>
          <p:nvPr/>
        </p:nvSpPr>
        <p:spPr>
          <a:xfrm>
            <a:off x="3948929" y="1968760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96B4F-0574-404C-89E0-50964B70C16B}"/>
              </a:ext>
            </a:extLst>
          </p:cNvPr>
          <p:cNvSpPr/>
          <p:nvPr/>
        </p:nvSpPr>
        <p:spPr>
          <a:xfrm>
            <a:off x="6809065" y="1968760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1802-687A-4B71-9818-72F9365102E5}"/>
              </a:ext>
            </a:extLst>
          </p:cNvPr>
          <p:cNvSpPr/>
          <p:nvPr/>
        </p:nvSpPr>
        <p:spPr>
          <a:xfrm>
            <a:off x="9712403" y="1968760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95600F-D782-4B26-A874-0BD78CF74292}"/>
              </a:ext>
            </a:extLst>
          </p:cNvPr>
          <p:cNvSpPr/>
          <p:nvPr/>
        </p:nvSpPr>
        <p:spPr>
          <a:xfrm>
            <a:off x="342689" y="2719873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8837EA-AF77-4DF2-8250-621729FB020F}"/>
              </a:ext>
            </a:extLst>
          </p:cNvPr>
          <p:cNvSpPr/>
          <p:nvPr/>
        </p:nvSpPr>
        <p:spPr>
          <a:xfrm>
            <a:off x="1794356" y="2719873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F07654-EC34-4108-BF72-DB9666924044}"/>
              </a:ext>
            </a:extLst>
          </p:cNvPr>
          <p:cNvSpPr/>
          <p:nvPr/>
        </p:nvSpPr>
        <p:spPr>
          <a:xfrm>
            <a:off x="3217317" y="2719873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98A549-5CFC-4B5F-8D22-4764A144839F}"/>
              </a:ext>
            </a:extLst>
          </p:cNvPr>
          <p:cNvSpPr/>
          <p:nvPr/>
        </p:nvSpPr>
        <p:spPr>
          <a:xfrm>
            <a:off x="4657427" y="2719873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367A36-92AC-4453-B92C-7FFA55123CD4}"/>
              </a:ext>
            </a:extLst>
          </p:cNvPr>
          <p:cNvSpPr/>
          <p:nvPr/>
        </p:nvSpPr>
        <p:spPr>
          <a:xfrm>
            <a:off x="6122052" y="2719872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FCB856-16D0-4576-840A-A0A307D5BD23}"/>
              </a:ext>
            </a:extLst>
          </p:cNvPr>
          <p:cNvSpPr/>
          <p:nvPr/>
        </p:nvSpPr>
        <p:spPr>
          <a:xfrm>
            <a:off x="7531263" y="2719871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9AF1D8-5856-49BA-8F2F-1BFA2770BC43}"/>
              </a:ext>
            </a:extLst>
          </p:cNvPr>
          <p:cNvSpPr/>
          <p:nvPr/>
        </p:nvSpPr>
        <p:spPr>
          <a:xfrm>
            <a:off x="8996680" y="2719870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5849F7-DAD7-41B1-9FAF-23773E678219}"/>
              </a:ext>
            </a:extLst>
          </p:cNvPr>
          <p:cNvSpPr/>
          <p:nvPr/>
        </p:nvSpPr>
        <p:spPr>
          <a:xfrm>
            <a:off x="10477055" y="2719870"/>
            <a:ext cx="70290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75691D-280A-4B68-950D-2F73F86F06B0}"/>
              </a:ext>
            </a:extLst>
          </p:cNvPr>
          <p:cNvSpPr/>
          <p:nvPr/>
        </p:nvSpPr>
        <p:spPr>
          <a:xfrm>
            <a:off x="154006" y="344695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C6F7CF-2BF2-4FAC-B86A-19D13323FE56}"/>
              </a:ext>
            </a:extLst>
          </p:cNvPr>
          <p:cNvSpPr/>
          <p:nvPr/>
        </p:nvSpPr>
        <p:spPr>
          <a:xfrm>
            <a:off x="853926" y="342899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8DF546-4602-4E46-BC17-E5BD4D868ADD}"/>
              </a:ext>
            </a:extLst>
          </p:cNvPr>
          <p:cNvSpPr/>
          <p:nvPr/>
        </p:nvSpPr>
        <p:spPr>
          <a:xfrm>
            <a:off x="1633080" y="344695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9BEE2B-C6C9-4A75-92E0-19F56C804522}"/>
              </a:ext>
            </a:extLst>
          </p:cNvPr>
          <p:cNvSpPr/>
          <p:nvPr/>
        </p:nvSpPr>
        <p:spPr>
          <a:xfrm>
            <a:off x="2333000" y="342899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836288-E8D2-4981-9E99-9ECAE1F412D9}"/>
              </a:ext>
            </a:extLst>
          </p:cNvPr>
          <p:cNvSpPr/>
          <p:nvPr/>
        </p:nvSpPr>
        <p:spPr>
          <a:xfrm>
            <a:off x="3025417" y="344695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32ACF6-04F5-4545-B889-32696887FA84}"/>
              </a:ext>
            </a:extLst>
          </p:cNvPr>
          <p:cNvSpPr/>
          <p:nvPr/>
        </p:nvSpPr>
        <p:spPr>
          <a:xfrm>
            <a:off x="3725337" y="342899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593E0D-E60B-4E1E-9294-7EADAB3E8BCE}"/>
              </a:ext>
            </a:extLst>
          </p:cNvPr>
          <p:cNvSpPr/>
          <p:nvPr/>
        </p:nvSpPr>
        <p:spPr>
          <a:xfrm>
            <a:off x="4504491" y="344695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222FEF-BEEB-4739-B7AE-38887DB25366}"/>
              </a:ext>
            </a:extLst>
          </p:cNvPr>
          <p:cNvSpPr/>
          <p:nvPr/>
        </p:nvSpPr>
        <p:spPr>
          <a:xfrm>
            <a:off x="5204411" y="342899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3CCBA9-49D4-4B7B-8480-8032B3B9F151}"/>
              </a:ext>
            </a:extLst>
          </p:cNvPr>
          <p:cNvSpPr/>
          <p:nvPr/>
        </p:nvSpPr>
        <p:spPr>
          <a:xfrm>
            <a:off x="5927940" y="346491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CF36F9-326D-4E40-9FE6-DFDDC3788986}"/>
              </a:ext>
            </a:extLst>
          </p:cNvPr>
          <p:cNvSpPr/>
          <p:nvPr/>
        </p:nvSpPr>
        <p:spPr>
          <a:xfrm>
            <a:off x="6627860" y="344695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86C683-4870-4F61-9C05-7783F04D7791}"/>
              </a:ext>
            </a:extLst>
          </p:cNvPr>
          <p:cNvSpPr/>
          <p:nvPr/>
        </p:nvSpPr>
        <p:spPr>
          <a:xfrm>
            <a:off x="7407014" y="346491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2BD187-04AD-4307-A85A-CD0A92C57F0A}"/>
              </a:ext>
            </a:extLst>
          </p:cNvPr>
          <p:cNvSpPr/>
          <p:nvPr/>
        </p:nvSpPr>
        <p:spPr>
          <a:xfrm>
            <a:off x="8106934" y="344695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4B3549-4ECC-41AD-9C27-FC705F43E620}"/>
              </a:ext>
            </a:extLst>
          </p:cNvPr>
          <p:cNvSpPr/>
          <p:nvPr/>
        </p:nvSpPr>
        <p:spPr>
          <a:xfrm>
            <a:off x="8839060" y="344695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A91649-5F11-4CF1-B8BF-EB4424F1E704}"/>
              </a:ext>
            </a:extLst>
          </p:cNvPr>
          <p:cNvSpPr/>
          <p:nvPr/>
        </p:nvSpPr>
        <p:spPr>
          <a:xfrm>
            <a:off x="9538980" y="342899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7A9DC0-BCA5-4203-8995-61470B313848}"/>
              </a:ext>
            </a:extLst>
          </p:cNvPr>
          <p:cNvSpPr/>
          <p:nvPr/>
        </p:nvSpPr>
        <p:spPr>
          <a:xfrm>
            <a:off x="10318134" y="344695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7C0D5B-0C54-40D0-A4B7-DD5CF5BF48E2}"/>
              </a:ext>
            </a:extLst>
          </p:cNvPr>
          <p:cNvSpPr/>
          <p:nvPr/>
        </p:nvSpPr>
        <p:spPr>
          <a:xfrm>
            <a:off x="11018054" y="3428997"/>
            <a:ext cx="377366" cy="709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9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Sunoh Choi</dc:creator>
  <cp:lastModifiedBy>Sunoh Choi</cp:lastModifiedBy>
  <cp:revision>1</cp:revision>
  <dcterms:created xsi:type="dcterms:W3CDTF">2020-02-27T02:31:04Z</dcterms:created>
  <dcterms:modified xsi:type="dcterms:W3CDTF">2020-02-27T02:34:22Z</dcterms:modified>
</cp:coreProperties>
</file>