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3" r:id="rId2"/>
    <p:sldId id="654" r:id="rId3"/>
    <p:sldId id="65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243AD-E5B5-A4E4-2124-75553F828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B53369-8346-50E8-E625-12FDE3B55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6C3866-F53F-4719-5BC6-C30710C10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59C4-1AE8-2758-CD80-CC37AD1D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87ABC-E730-F5F1-3FED-8E054D62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813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D6DA-499B-88E9-18D3-6ADAF96A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9CDF3-AF51-DB12-57F7-A480CFBA1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34BCE-B209-47B3-B2F3-BC4F999F9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B9205-2CD7-DFF0-488D-2D0C8C16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A2E7-AA9F-F758-E96C-5845D86F6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192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B502F8-449B-AE38-21F2-918F9F53B2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B79E9C-CE73-F9DA-732A-272AF941B0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8C002-7A60-54C1-9A43-A23840D7E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D5BCB-6F5A-8E25-0A47-EA4432C6E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2C181-5F6D-141C-6D4F-7F3916C44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299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1513-830F-0FA7-DAF9-2330CACD2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9480-406C-E195-4710-BE63BD2E2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5B993-0EBE-6DD7-93ED-2364BBAF2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933B8-CFB4-1D4E-C0B8-A48816E5B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A3DF9-3B6F-546A-91D3-740EFFEDA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861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C15AB-EEB8-68C8-FA8A-B0A97E9C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7ECFC-3CF0-381B-19C8-A804DC2BA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2EA4-68C1-8E72-80F2-F7CB1DFC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5E9F-DF1A-2346-4874-9BB1A8B42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72CA2-3E96-7C4B-BAD7-0B7626AA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125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0E437-B291-7FB0-4F35-068E52400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DA24D-D078-9CB5-DDEA-D4DAA0F77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D4D73-07B4-C7B7-6935-D2D94AA9E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42D4B-A9FA-99A4-A0CF-4A5F711F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D7BC1A-728A-39AD-377B-F692423DC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2A18A-7BCA-4C3F-285F-D3CFEB4DA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85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F147D-677A-833C-FF09-06230DBC8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6E5EC-473E-440B-C239-D1A4B8332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E5956-CEA4-520C-5AE7-4AAE5EC3A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639D1D-E789-5716-570E-DAAE957B46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756F32-7115-7D1A-6EB7-8C66A1165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7D712D-7952-F54F-E603-C2A1121E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5F67DF-A608-FBDD-296C-5BBDE248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45302A-63D1-7AE7-5575-0981FCBFD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817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519C2-753B-7FCD-BC84-4C7BD6108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53FE7-3FC9-77BD-5AA4-D93B25BD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A76F44-7F65-AAD9-2E6A-E156034E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6B5E4-1EA1-4441-407B-98209817F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73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E59F18-5B89-584E-2A9B-DD3CDC30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1EAFA-54AA-4E38-14E4-04794CB69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90AAA-BE96-1EEF-A391-BE890A85E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76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92226-9619-CE2A-8A6A-8CA1A12A7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8DC15-8DCA-1B03-50DA-236C4E29C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41B22-B5FC-3C8C-7050-52EF9A003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445B7-57CB-1AFA-2C60-C66AA2A4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96731-084B-5702-4CC6-BDB449ED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3E815-8770-2B1C-E491-2677971B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842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2ED6-F863-9FC5-5BF0-AE49D02CD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7582CB-77C9-408F-2C4B-10D0F118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43F4B-F719-AD8C-86B5-F0EF653FC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0B67BA-3116-17F0-195E-B7124075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612D0-015A-4356-0EEA-87A21776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FDC51A-2C5E-7DFB-2665-72B08876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2651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DBBE1-0F56-182B-4290-EB744790E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8246D-ED41-DFC4-447B-165516A1D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2ACBB-03A7-C721-6F65-95597DBA11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A18E9F-2662-4AE1-980F-9099EC47A03E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DDAC6-46B4-6792-58C8-0AAC3E4E99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53853-EFCD-BFF6-ABE0-6C553D75F4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A657-08E3-4023-93D6-32696A3716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5754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7BDC7-1565-CB1B-E63A-B98C6992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65ED7E-7C87-9A47-029A-DD99A6631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8) Amazon Bedrock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8538AB-20BB-F0E5-E5EE-42D599BFC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Atul Kahate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26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75A925-1B64-7E34-DCDF-A0D39E08A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Bedrock Basics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BDEE23-8097-3386-3A62-2403763B4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Amazon Bedrock</a:t>
            </a:r>
            <a:r>
              <a:rPr lang="en-US" dirty="0"/>
              <a:t>: A fully managed serverless service by AWS that lets us build and scale generative AI apps without managing infrastructure</a:t>
            </a:r>
          </a:p>
          <a:p>
            <a:r>
              <a:rPr lang="en-US" dirty="0"/>
              <a:t>Provides API access to foundation models (FMs) from multiple providers (Anthropic, Cohere, Meta, Mistral, Amazon Titan, etc.)</a:t>
            </a:r>
          </a:p>
          <a:p>
            <a:pPr lvl="1"/>
            <a:r>
              <a:rPr lang="en-US" dirty="0"/>
              <a:t>Text, Chat, Embedding, Image</a:t>
            </a:r>
          </a:p>
          <a:p>
            <a:r>
              <a:rPr lang="en-US" dirty="0"/>
              <a:t>Steps</a:t>
            </a:r>
          </a:p>
          <a:p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8BCA4B6-71F8-8158-17CB-6180B6E626E9}"/>
              </a:ext>
            </a:extLst>
          </p:cNvPr>
          <p:cNvGraphicFramePr>
            <a:graphicFrameLocks noGrp="1"/>
          </p:cNvGraphicFramePr>
          <p:nvPr/>
        </p:nvGraphicFramePr>
        <p:xfrm>
          <a:off x="2136703" y="4412166"/>
          <a:ext cx="8128000" cy="21234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499957">
                  <a:extLst>
                    <a:ext uri="{9D8B030D-6E8A-4147-A177-3AD203B41FA5}">
                      <a16:colId xmlns:a16="http://schemas.microsoft.com/office/drawing/2014/main" val="4101946944"/>
                    </a:ext>
                  </a:extLst>
                </a:gridCol>
                <a:gridCol w="6628043">
                  <a:extLst>
                    <a:ext uri="{9D8B030D-6E8A-4147-A177-3AD203B41FA5}">
                      <a16:colId xmlns:a16="http://schemas.microsoft.com/office/drawing/2014/main" val="2015325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Number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Enable access to the required models in Amazon Bedrock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an IAM user with Administrator/Bedrock permissions and give CLI access, downloading the Access Key ID and Secret Access Key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6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Download and install AWS CLI on the local machine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7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Python boto3 API to connect to AWS Bedrock and execute code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530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40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B8DBA-9182-8E34-7C6D-0D3B9760F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Amazon Bedrock Code Examples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839B-6FBB-7864-74C5-AD1D15E22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Directory: C:\code\agenticai\8_bedrock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F0CE4-547D-01CA-AE51-3817BE929501}"/>
              </a:ext>
            </a:extLst>
          </p:cNvPr>
          <p:cNvGraphicFramePr>
            <a:graphicFrameLocks noGrp="1"/>
          </p:cNvGraphicFramePr>
          <p:nvPr/>
        </p:nvGraphicFramePr>
        <p:xfrm>
          <a:off x="1082700" y="2492624"/>
          <a:ext cx="8128000" cy="222504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163071">
                  <a:extLst>
                    <a:ext uri="{9D8B030D-6E8A-4147-A177-3AD203B41FA5}">
                      <a16:colId xmlns:a16="http://schemas.microsoft.com/office/drawing/2014/main" val="4101946944"/>
                    </a:ext>
                  </a:extLst>
                </a:gridCol>
                <a:gridCol w="5964929">
                  <a:extLst>
                    <a:ext uri="{9D8B030D-6E8A-4147-A177-3AD203B41FA5}">
                      <a16:colId xmlns:a16="http://schemas.microsoft.com/office/drawing/2014/main" val="2015325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Step Number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Details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4833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8_1_bedrock.py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Send a request to Amazon Titan Text Lite model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296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8_2_bedrock.py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Create a Chatbot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966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8_3_bedrock.py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memory to the Chatbot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276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8_4_bedrock.py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guardrails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453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8_5_bedrock.py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Stream the output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8888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87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8) Amazon Bedrock</vt:lpstr>
      <vt:lpstr>Amazon Bedrock Basics</vt:lpstr>
      <vt:lpstr>Amazon Bedrock Code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2025-10-28T12:56:02Z</dcterms:created>
  <dcterms:modified xsi:type="dcterms:W3CDTF">2025-10-28T12:56:57Z</dcterms:modified>
</cp:coreProperties>
</file>