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66" r:id="rId13"/>
    <p:sldId id="267" r:id="rId14"/>
    <p:sldId id="268" r:id="rId15"/>
    <p:sldId id="277" r:id="rId16"/>
    <p:sldId id="274" r:id="rId17"/>
    <p:sldId id="275" r:id="rId18"/>
    <p:sldId id="270" r:id="rId19"/>
    <p:sldId id="271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F50B83D-6751-44EE-A89D-CA14128A34A8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3"/>
            <p14:sldId id="273"/>
            <p14:sldId id="264"/>
            <p14:sldId id="266"/>
            <p14:sldId id="267"/>
            <p14:sldId id="268"/>
            <p14:sldId id="277"/>
            <p14:sldId id="274"/>
            <p14:sldId id="275"/>
            <p14:sldId id="270"/>
            <p14:sldId id="27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F2A2B-6C14-4F0A-A3FC-6E87AF24B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2151C6-2D9D-4601-B703-BE45DD15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72936-2F3A-4694-8403-09DE0B73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C11D-C12E-49F1-80F2-6B4105DBC4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E8B0A-6C18-4221-BCF9-7A7FB0F4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1BD9E-8F84-40FD-8E6C-048213F8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676D-B421-4B44-A62E-6689A210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34BE7-0F63-4494-95EB-D0E0692F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C065F3-9A72-47A6-821A-BAB59C264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82D67-9AF6-4A78-A2F3-5F1FA8C8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C11D-C12E-49F1-80F2-6B4105DBC4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BBA57-CF2F-428A-8B2C-3F1C95E9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70A28-19A5-42A9-BDE3-B6B8B090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676D-B421-4B44-A62E-6689A210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38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C5386-0495-4E80-8023-1A00BDA49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DFE6C7-CBC4-48B3-AC56-FE40F06EF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86E1A-E16F-4143-BC5C-DA02395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C11D-C12E-49F1-80F2-6B4105DBC4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4433E-7B08-49A9-842C-072A014B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0C192-31B6-4AB1-8C86-36A9AF25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676D-B421-4B44-A62E-6689A210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4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14EBF-EB9B-49A3-BAFD-B6D30453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E6707-1C32-48CE-A0A0-8C231124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AAA8D-4D81-49CA-97F8-0589EC32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C11D-C12E-49F1-80F2-6B4105DBC4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48D66-EE22-4FE1-A59C-9617D33F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4EDD9-F6AE-4397-8E65-47006907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676D-B421-4B44-A62E-6689A210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9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4B0F3-252F-4869-A3A0-4DA844FC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6E4742-44AE-4C29-B4C1-89CEB2A5A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CE05A-971D-4D85-A58B-5F7AB1FE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C11D-C12E-49F1-80F2-6B4105DBC4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D963F-382F-4873-B9F1-5F695585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24882-29D7-47FC-8633-C5F3EB8E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676D-B421-4B44-A62E-6689A210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9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4A8E7-B30F-4DD4-90C7-599A3C65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53E67-4547-4025-A29F-AE175750C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A35A4A-440C-419F-854E-FEE2C08E8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32865-174B-4716-95E2-4C2E9BF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C11D-C12E-49F1-80F2-6B4105DBC4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75CCAD-757C-4B26-AC9F-9E256D59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9755FB-0082-4575-A2F2-CF3DA3E0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676D-B421-4B44-A62E-6689A210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1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34BBF-94CC-47A2-A703-ADACECA3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BEDC0-919A-4EE9-84FB-B8A361E2D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E6323-8C4D-484C-9915-56C687E0C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443236-A4DA-43F3-B8ED-970B0E54F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215D42-0449-4907-A701-8D276595E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3A9034-FE5F-46FF-862D-D6097A69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C11D-C12E-49F1-80F2-6B4105DBC4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8436B1-D633-49C8-A171-7A1E9EB0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7EE8D-7A0B-4DF9-8D45-73628C48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676D-B421-4B44-A62E-6689A210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19248-0560-454A-8A93-B0F08110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F78488-F40A-424F-80F9-9A6D4F9D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C11D-C12E-49F1-80F2-6B4105DBC4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A490C-2A9A-497B-82F5-797D4EF8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F570EA-53FC-4F46-850D-CEA46FD2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676D-B421-4B44-A62E-6689A210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0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BFC6A4-C6D8-4546-B3AD-873D3051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C11D-C12E-49F1-80F2-6B4105DBC4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E07895-E438-40E5-BF8A-BD332A00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4C98D2-5450-4D57-BE6C-5F1CB439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676D-B421-4B44-A62E-6689A210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284E-76F5-451C-9C4C-E00B3145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57A63-EC80-42F3-BFBA-A8E364EA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7CBCC6-838E-45D6-9F2C-4C6D1607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C37A2-B447-4D93-BF90-F9655602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C11D-C12E-49F1-80F2-6B4105DBC4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3AE67-1E57-4E52-B749-A2F80D58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98396-15F9-4476-8994-BD55DF91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676D-B421-4B44-A62E-6689A210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26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AC4CE-9110-4072-9EE0-734003CD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9A8CD1-EC22-40F0-B5E9-87D79422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FE8292-6E27-41A9-9FEF-BCE88783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780B3-5E8E-43D0-A626-06D379A2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C11D-C12E-49F1-80F2-6B4105DBC4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36DFA-28C5-45F1-9245-CAADDE86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BEF3EA-6375-4958-9CE9-E1A06B54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676D-B421-4B44-A62E-6689A210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3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76E0EB-D13F-417C-A314-E2AC0CC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A26AC-F221-4D7C-BC4F-D7586258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403CA-29EB-4F04-AD18-BE91FDCC8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4C11D-C12E-49F1-80F2-6B4105DBC48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E7786-6561-4616-BEBD-F59309437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CE4C8-A4F5-44E8-A800-C3D0267EE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676D-B421-4B44-A62E-6689A210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2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8812AA-80A4-4823-BAD6-7D5217922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4922"/>
            <a:ext cx="12191999" cy="276307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C4D339-D49D-4917-A4C7-C52F420FE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156" y="1818860"/>
            <a:ext cx="9144000" cy="1214024"/>
          </a:xfrm>
        </p:spPr>
        <p:txBody>
          <a:bodyPr/>
          <a:lstStyle/>
          <a:p>
            <a:r>
              <a:rPr lang="zh-CN" altLang="en-US" b="1" dirty="0"/>
              <a:t>自动测试系统平台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C90488-CD63-49EA-8123-4D0FBBE6C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008" y="3560829"/>
            <a:ext cx="9144000" cy="820875"/>
          </a:xfrm>
        </p:spPr>
        <p:txBody>
          <a:bodyPr/>
          <a:lstStyle/>
          <a:p>
            <a:r>
              <a:rPr lang="en-US" altLang="zh-CN" b="1" dirty="0"/>
              <a:t>2018</a:t>
            </a:r>
            <a:r>
              <a:rPr lang="zh-CN" altLang="en-US" b="1" dirty="0"/>
              <a:t>年</a:t>
            </a:r>
            <a:r>
              <a:rPr lang="en-US" altLang="zh-CN" b="1" dirty="0"/>
              <a:t>4</a:t>
            </a:r>
            <a:r>
              <a:rPr lang="zh-CN" altLang="en-US" b="1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87265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7F0DD3-A716-4011-93D0-9898AF1DD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60" y="2577410"/>
            <a:ext cx="4378844" cy="3710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41B2ACF-8451-4DF7-B397-875D79E5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不重复造轮子，快速响应、极速开发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D380F-C6EB-42F8-A980-D99B9D703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3"/>
            <a:ext cx="10515600" cy="4351338"/>
          </a:xfrm>
        </p:spPr>
        <p:txBody>
          <a:bodyPr/>
          <a:lstStyle/>
          <a:p>
            <a:r>
              <a:rPr lang="zh-CN" altLang="en-US" dirty="0"/>
              <a:t>系统平台与具体的测试无关，集成简单，无需重复造轮子，只需专注于测试代码的编写，加快开发速度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0D060B-64BA-451F-8F55-C6957785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410" y="3761132"/>
            <a:ext cx="5534025" cy="1104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8A2453-4E2A-42CF-ACDE-EB3ABD489393}"/>
              </a:ext>
            </a:extLst>
          </p:cNvPr>
          <p:cNvSpPr txBox="1"/>
          <p:nvPr/>
        </p:nvSpPr>
        <p:spPr>
          <a:xfrm>
            <a:off x="4774392" y="2918379"/>
            <a:ext cx="186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编写测试代码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F7A09D-0F50-4CB6-BA8F-564D6C875CD2}"/>
              </a:ext>
            </a:extLst>
          </p:cNvPr>
          <p:cNvSpPr txBox="1"/>
          <p:nvPr/>
        </p:nvSpPr>
        <p:spPr>
          <a:xfrm>
            <a:off x="8906557" y="3244334"/>
            <a:ext cx="186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注册到框架</a:t>
            </a:r>
          </a:p>
        </p:txBody>
      </p:sp>
    </p:spTree>
    <p:extLst>
      <p:ext uri="{BB962C8B-B14F-4D97-AF65-F5344CB8AC3E}">
        <p14:creationId xmlns:p14="http://schemas.microsoft.com/office/powerpoint/2010/main" val="30107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C1B76-457C-4183-8E9C-D18FF729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2 </a:t>
            </a:r>
            <a:r>
              <a:rPr lang="zh-CN" altLang="en-US" b="1" dirty="0"/>
              <a:t>系统平台框架</a:t>
            </a:r>
          </a:p>
        </p:txBody>
      </p:sp>
    </p:spTree>
    <p:extLst>
      <p:ext uri="{BB962C8B-B14F-4D97-AF65-F5344CB8AC3E}">
        <p14:creationId xmlns:p14="http://schemas.microsoft.com/office/powerpoint/2010/main" val="385651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DC6B9-6663-462C-9507-57A9B4FB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8C8C65-FF9E-4B75-AD7F-21BE43620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65" y="1769658"/>
            <a:ext cx="8044070" cy="41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0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349BF-4B85-4599-AB9C-7DA889CC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测试软件平台框架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0085D9-80C7-487B-B23E-261A0B7A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13" y="1690688"/>
            <a:ext cx="6255026" cy="45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01650-F95D-4EFF-8799-4FD0C343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E1934-87F2-4C13-86B8-E129F40C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09"/>
            <a:ext cx="10515600" cy="28425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测试条例</a:t>
            </a:r>
            <a:r>
              <a:rPr lang="en-US" altLang="zh-CN" dirty="0"/>
              <a:t>(case)</a:t>
            </a:r>
            <a:r>
              <a:rPr lang="zh-CN" altLang="en-US" dirty="0"/>
              <a:t>是整个测试的最小单元，如果一个测试动作可以完成多个测试条例的测试，那么我们就把这些测试条例合并到一个测试组</a:t>
            </a:r>
            <a:r>
              <a:rPr lang="en-US" altLang="zh-CN" dirty="0"/>
              <a:t>(group)</a:t>
            </a:r>
            <a:r>
              <a:rPr lang="zh-CN" altLang="en-US" dirty="0"/>
              <a:t>里面，而集合</a:t>
            </a:r>
            <a:r>
              <a:rPr lang="en-US" altLang="zh-CN" dirty="0"/>
              <a:t>(collect)</a:t>
            </a:r>
            <a:r>
              <a:rPr lang="zh-CN" altLang="en-US" dirty="0"/>
              <a:t>是具有相同属性的一些组所组成的。</a:t>
            </a:r>
            <a:endParaRPr lang="en-US" altLang="zh-CN" dirty="0"/>
          </a:p>
          <a:p>
            <a:r>
              <a:rPr lang="zh-CN" altLang="zh-CN" dirty="0"/>
              <a:t>一个测试组中至少含有有一个测试条例</a:t>
            </a:r>
            <a:endParaRPr lang="en-US" altLang="zh-CN" dirty="0"/>
          </a:p>
          <a:p>
            <a:r>
              <a:rPr lang="zh-CN" altLang="zh-CN" dirty="0"/>
              <a:t>一个测试</a:t>
            </a:r>
            <a:r>
              <a:rPr lang="zh-CN" altLang="en-US" dirty="0"/>
              <a:t>集合</a:t>
            </a:r>
            <a:r>
              <a:rPr lang="zh-CN" altLang="zh-CN" dirty="0"/>
              <a:t>中至少含有有一个测试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策略即是对条例，组，集合的排列组合，从而实现对整个测试过程的优化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34A6E5-D40E-482F-A2C3-6234422F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223" y="4459544"/>
            <a:ext cx="5209695" cy="20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9B071-8ABA-4AD9-993A-8F4AC001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软件使用流程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DC923C-B431-4EEF-9E5B-41DFC2D60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513" y="1495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7BACE55-CEDB-4FEA-918D-9C1B310447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476878"/>
              </p:ext>
            </p:extLst>
          </p:nvPr>
        </p:nvGraphicFramePr>
        <p:xfrm>
          <a:off x="3020867" y="186735"/>
          <a:ext cx="5586420" cy="648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4534678" imgH="5254475" progId="Visio.Drawing.11">
                  <p:embed/>
                </p:oleObj>
              </mc:Choice>
              <mc:Fallback>
                <p:oleObj name="Visio" r:id="rId3" imgW="4534678" imgH="525447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867" y="186735"/>
                        <a:ext cx="5586420" cy="64845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98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58E16-8CBC-4BED-84E0-87494221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测试系统后台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4D3DC-3FFF-4A77-8223-19D4EE7E8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57" y="1941072"/>
            <a:ext cx="8388656" cy="44395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141D62-B77E-4972-B6AB-FD06FEA8465A}"/>
              </a:ext>
            </a:extLst>
          </p:cNvPr>
          <p:cNvSpPr txBox="1"/>
          <p:nvPr/>
        </p:nvSpPr>
        <p:spPr>
          <a:xfrm>
            <a:off x="998483" y="1408386"/>
            <a:ext cx="1069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系统后台主要包括了测试数据的管理和测试人员及其权限管理。</a:t>
            </a:r>
          </a:p>
        </p:txBody>
      </p:sp>
    </p:spTree>
    <p:extLst>
      <p:ext uri="{BB962C8B-B14F-4D97-AF65-F5344CB8AC3E}">
        <p14:creationId xmlns:p14="http://schemas.microsoft.com/office/powerpoint/2010/main" val="140861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0A7B8-EE71-4B60-A289-8B5B6502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测试系统后台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A07F90-3A0B-4D9E-A78C-15D30AAF3B89}"/>
              </a:ext>
            </a:extLst>
          </p:cNvPr>
          <p:cNvSpPr txBox="1"/>
          <p:nvPr/>
        </p:nvSpPr>
        <p:spPr>
          <a:xfrm>
            <a:off x="589094" y="1413728"/>
            <a:ext cx="110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除了对测试数据的增删查减，通过过滤器可以设置过滤条件查看特点条件的测试数据。通过导出功能可以导出测试记录。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16720B-9055-4812-9346-75A92757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83" y="2273122"/>
            <a:ext cx="11004022" cy="35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8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3AAA0-90B8-4C7C-9306-135537FC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2611368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3 </a:t>
            </a:r>
            <a:r>
              <a:rPr lang="zh-CN" altLang="en-US" b="1" dirty="0"/>
              <a:t>二次开发</a:t>
            </a:r>
          </a:p>
        </p:txBody>
      </p:sp>
    </p:spTree>
    <p:extLst>
      <p:ext uri="{BB962C8B-B14F-4D97-AF65-F5344CB8AC3E}">
        <p14:creationId xmlns:p14="http://schemas.microsoft.com/office/powerpoint/2010/main" val="719756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5899A-9CFE-44BA-A39E-510DEF05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开发流程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BB1AA9-C30C-40C0-9E79-EE2229C24F79}"/>
              </a:ext>
            </a:extLst>
          </p:cNvPr>
          <p:cNvSpPr/>
          <p:nvPr/>
        </p:nvSpPr>
        <p:spPr>
          <a:xfrm>
            <a:off x="838200" y="3331817"/>
            <a:ext cx="1490869" cy="85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制定测试方案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1150B5-CA68-4593-993C-CE7E5B523AF9}"/>
              </a:ext>
            </a:extLst>
          </p:cNvPr>
          <p:cNvSpPr/>
          <p:nvPr/>
        </p:nvSpPr>
        <p:spPr>
          <a:xfrm>
            <a:off x="2616200" y="3331817"/>
            <a:ext cx="1490869" cy="85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编写测试代码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7EA125-2324-441F-821A-6F4CEB3B4574}"/>
              </a:ext>
            </a:extLst>
          </p:cNvPr>
          <p:cNvSpPr/>
          <p:nvPr/>
        </p:nvSpPr>
        <p:spPr>
          <a:xfrm>
            <a:off x="4394200" y="3331817"/>
            <a:ext cx="1490869" cy="85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制作报表模板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B93739-8E42-4CB5-B672-E5FC3BB6180C}"/>
              </a:ext>
            </a:extLst>
          </p:cNvPr>
          <p:cNvSpPr/>
          <p:nvPr/>
        </p:nvSpPr>
        <p:spPr>
          <a:xfrm>
            <a:off x="6236699" y="3331817"/>
            <a:ext cx="1490869" cy="85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定制云端数据存储规则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E45CE6-6C46-4EDE-AFD4-6AFEE4D577F8}"/>
              </a:ext>
            </a:extLst>
          </p:cNvPr>
          <p:cNvSpPr/>
          <p:nvPr/>
        </p:nvSpPr>
        <p:spPr>
          <a:xfrm>
            <a:off x="9933163" y="3331817"/>
            <a:ext cx="1490869" cy="85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ABC07A-78A7-42A7-B9D8-3746A22AAC7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329069" y="3759200"/>
            <a:ext cx="287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F7CC0A-C8B4-4B41-BF9D-8B242918D86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107069" y="3759200"/>
            <a:ext cx="287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D9BE86-026D-442F-929F-D0D5950983C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885069" y="3759200"/>
            <a:ext cx="35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DFF7707-1A33-46EC-9647-BD24868DEEC0}"/>
              </a:ext>
            </a:extLst>
          </p:cNvPr>
          <p:cNvSpPr/>
          <p:nvPr/>
        </p:nvSpPr>
        <p:spPr>
          <a:xfrm>
            <a:off x="8084931" y="3331817"/>
            <a:ext cx="1490869" cy="85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6107937-DEFE-4BC7-A273-5E5AE644E37C}"/>
              </a:ext>
            </a:extLst>
          </p:cNvPr>
          <p:cNvCxnSpPr>
            <a:stCxn id="8" idx="3"/>
          </p:cNvCxnSpPr>
          <p:nvPr/>
        </p:nvCxnSpPr>
        <p:spPr>
          <a:xfrm>
            <a:off x="7727568" y="3759200"/>
            <a:ext cx="61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8E2283F-1B53-442E-8E60-0577EF5BC3BB}"/>
              </a:ext>
            </a:extLst>
          </p:cNvPr>
          <p:cNvCxnSpPr>
            <a:stCxn id="18" idx="3"/>
          </p:cNvCxnSpPr>
          <p:nvPr/>
        </p:nvCxnSpPr>
        <p:spPr>
          <a:xfrm>
            <a:off x="9575800" y="3759200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82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9F044-F9D3-4925-8422-AF716589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C6D7D-A11A-4BFC-B5BD-FF49318D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 </a:t>
            </a:r>
            <a:r>
              <a:rPr lang="zh-CN" altLang="en-US" b="1" dirty="0"/>
              <a:t>平台特性</a:t>
            </a:r>
            <a:endParaRPr lang="en-US" altLang="zh-CN" b="1" dirty="0"/>
          </a:p>
          <a:p>
            <a:r>
              <a:rPr lang="en-US" altLang="zh-CN" b="1" dirty="0"/>
              <a:t>2 </a:t>
            </a:r>
            <a:r>
              <a:rPr lang="zh-CN" altLang="en-US" b="1" dirty="0"/>
              <a:t>平台框架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/>
              <a:t>二次开发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49194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8251B-C581-434B-8BB2-FD33B88B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3088322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87709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C4AB4-8F78-4713-840C-0123207D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1 </a:t>
            </a:r>
            <a:r>
              <a:rPr lang="zh-CN" altLang="en-US" b="1" dirty="0"/>
              <a:t>平台特性</a:t>
            </a:r>
          </a:p>
        </p:txBody>
      </p:sp>
    </p:spTree>
    <p:extLst>
      <p:ext uri="{BB962C8B-B14F-4D97-AF65-F5344CB8AC3E}">
        <p14:creationId xmlns:p14="http://schemas.microsoft.com/office/powerpoint/2010/main" val="376529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3F98C-BF9B-40B7-B2EE-6BD85FC3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支持序列化的测试，支持顺序、单步测试、失败重测等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E39F96-B6FE-45C9-A7FB-D2F3BF3FB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00" y="1690688"/>
            <a:ext cx="8122700" cy="49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3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450B4-5C59-45EA-8BE1-D64CEC7B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引入集合，组，条例等概念，支持测试序列的策略化分配，配置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582A63-805E-4FC0-8445-13FECB0B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878" y="2199423"/>
            <a:ext cx="6983894" cy="4200278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AC90CB-9E45-4635-A47B-171BE1D25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9690" y="1833557"/>
            <a:ext cx="4956310" cy="31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2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EB1BB-A0A5-44F6-B667-333E01B0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丰富的配置管理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A812C6-2CB7-492E-9C20-3B81C394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71" y="2996672"/>
            <a:ext cx="7780683" cy="3080899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75F84B-C9B2-4A70-8D50-2476FFAFE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9012" y="1187934"/>
            <a:ext cx="6149586" cy="3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ED748-0E6B-4C80-B286-BD98A7F7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简单易用人机交互界面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066FED-CB9B-409B-84EF-BEE5CB2E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4780"/>
            <a:ext cx="5738192" cy="3298214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AE0659-C0C7-45D2-849F-30D8A58AE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31365" y="1523070"/>
            <a:ext cx="7109792" cy="40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9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AE4B5-E962-45B9-8131-AC4A15D1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定制报表就这么简单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2689C-3CFA-4D21-BA12-51FA0A85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用户可定制自己模板，并对模板按一定规则配置生成自己想要的报表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0823AF-9ABE-41B7-A1D7-C3315E82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9" y="2834486"/>
            <a:ext cx="4267200" cy="34774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C3B633-FAA3-4234-A899-C64D23C2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13" y="2435708"/>
            <a:ext cx="3409118" cy="374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61188-8E17-4F3D-A6BD-FAD0EBC2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数据无处不在</a:t>
            </a:r>
            <a:r>
              <a:rPr lang="en-US" altLang="zh-CN" dirty="0"/>
              <a:t>-</a:t>
            </a:r>
            <a:r>
              <a:rPr lang="zh-CN" altLang="en-US" dirty="0"/>
              <a:t>支持本地云端的测试记录与数据存储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E892F3-7ACD-4B01-B98E-614938B75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4" y="1892162"/>
            <a:ext cx="9182100" cy="20002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2DF198-6F53-4DB2-AFA8-F0EF85BE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82" y="3110947"/>
            <a:ext cx="10688920" cy="24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5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342</Words>
  <Application>Microsoft Office PowerPoint</Application>
  <PresentationFormat>宽屏</PresentationFormat>
  <Paragraphs>41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Visio</vt:lpstr>
      <vt:lpstr>自动测试系统平台</vt:lpstr>
      <vt:lpstr>目录</vt:lpstr>
      <vt:lpstr>1 平台特性</vt:lpstr>
      <vt:lpstr>     支持序列化的测试，支持顺序、单步测试、失败重测等</vt:lpstr>
      <vt:lpstr>      引入集合，组，条例等概念，支持测试序列的策略化分配，配置</vt:lpstr>
      <vt:lpstr>   丰富的配置管理 </vt:lpstr>
      <vt:lpstr>简单易用人机交互界面</vt:lpstr>
      <vt:lpstr>定制报表就这么简单</vt:lpstr>
      <vt:lpstr>      数据无处不在-支持本地云端的测试记录与数据存储</vt:lpstr>
      <vt:lpstr>不重复造轮子，快速响应、极速开发</vt:lpstr>
      <vt:lpstr>2 系统平台框架</vt:lpstr>
      <vt:lpstr>系统组成</vt:lpstr>
      <vt:lpstr>测试软件平台框架</vt:lpstr>
      <vt:lpstr>策略</vt:lpstr>
      <vt:lpstr>软件使用流程</vt:lpstr>
      <vt:lpstr>测试系统后台</vt:lpstr>
      <vt:lpstr>测试系统后台</vt:lpstr>
      <vt:lpstr>3 二次开发</vt:lpstr>
      <vt:lpstr>开发流程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自动测试系统平台</dc:title>
  <dc:creator>ray z</dc:creator>
  <cp:lastModifiedBy>ray z</cp:lastModifiedBy>
  <cp:revision>94</cp:revision>
  <dcterms:created xsi:type="dcterms:W3CDTF">2018-04-02T10:56:44Z</dcterms:created>
  <dcterms:modified xsi:type="dcterms:W3CDTF">2018-04-16T10:18:47Z</dcterms:modified>
</cp:coreProperties>
</file>