
<file path=[Content_Types].xml><?xml version="1.0" encoding="utf-8"?>
<Types xmlns="http://schemas.openxmlformats.org/package/2006/content-types">
  <Default Extension="rels" ContentType="application/vnd.openxmlformats-package.relationships+xml"/>
  <Default Extension="xml" ContentType="application/xml"/>
  <Default Extension="wma" ContentType="audio/unknown"/>
  <Default Extension="png" ContentType="image/png"/>
  <Override PartName="/docProps/app.xml" ContentType="application/vnd.openxmlformats-officedocument.extended-properties+xml"/>
  <Override PartName="/docProps/core.xml" ContentType="application/vnd.openxmlformats-package.core-propertie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853" r:id="rId13"/>
  </p:sldMasterIdLst>
  <p:sldIdLst>
    <p:sldId id="256" r:id="rId15"/>
    <p:sldId id="258" r:id="rId16"/>
    <p:sldId id="259" r:id="rId17"/>
    <p:sldId id="260" r:id="rId18"/>
    <p:sldId id="261" r:id="rId19"/>
    <p:sldId id="262" r:id="rId20"/>
    <p:sldId id="263" r:id="rId21"/>
    <p:sldId id="264" r:id="rId22"/>
    <p:sldId id="265" r:id="rId23"/>
    <p:sldId id="266" r:id="rId24"/>
  </p:sldIdLst>
  <p:sldSz cx="9144000" cy="6858000"/>
  <p:notesSz cx="6858000" cy="9144000"/>
  <p:defaultTextStyle>
    <a:defPPr>
      <a:defRPr lang="ko-KR"/>
    </a:defPPr>
    <a:lvl1pPr algn="l" marL="0" indent="0" defTabSz="914400">
      <a:buNone/>
      <a:defRPr lang="ko-KR" smtClean="0" sz="1800" baseline="0">
        <a:solidFill>
          <a:srgbClr val="000000"/>
        </a:solidFill>
        <a:latin typeface="+mn-lt"/>
        <a:ea typeface="+mn-ea"/>
      </a:defRPr>
    </a:lvl1pPr>
    <a:lvl2pPr lvl="1" marL="457200" indent="0" defTabSz="914400">
      <a:defRPr lang="ko-KR" smtClean="0"/>
    </a:lvl2pPr>
    <a:lvl3pPr lvl="2" marL="914400" indent="0" defTabSz="914400">
      <a:defRPr lang="ko-KR" smtClean="0"/>
    </a:lvl3pPr>
    <a:lvl4pPr lvl="3" marL="1371600" indent="0" defTabSz="914400">
      <a:defRPr lang="ko-KR" smtClean="0"/>
    </a:lvl4pPr>
    <a:lvl5pPr lvl="4" marL="1828800" indent="0" defTabSz="914400">
      <a:defRPr lang="ko-KR" smtClean="0"/>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showOutlineIcons="0">
    <p:restoredLeft sz="15620"/>
    <p:restoredTop sz="94660"/>
  </p:normalViewPr>
  <p:slideViewPr>
    <p:cSldViewPr snapToGrid="1" snapToObjects="1">
      <p:cViewPr varScale="1">
        <p:scale>
          <a:sx n="51" d="100"/>
          <a:sy n="51" d="100"/>
        </p:scale>
        <p:origin x="-660" y="-84"/>
      </p:cViewPr>
    </p:cSldViewPr>
  </p:slideViewPr>
  <p:notesTextViewPr>
    <p:cViewPr>
      <p:scale>
        <a:sx n="100" d="100"/>
        <a:sy n="100" d="100"/>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slide" Target="slides/slide1.xml"></Relationship><Relationship Id="rId16" Type="http://schemas.openxmlformats.org/officeDocument/2006/relationships/slide" Target="slides/slide2.xml"></Relationship><Relationship Id="rId17" Type="http://schemas.openxmlformats.org/officeDocument/2006/relationships/slide" Target="slides/slide3.xml"></Relationship><Relationship Id="rId18" Type="http://schemas.openxmlformats.org/officeDocument/2006/relationships/slide" Target="slides/slide4.xml"></Relationship><Relationship Id="rId19" Type="http://schemas.openxmlformats.org/officeDocument/2006/relationships/slide" Target="slides/slide5.xml"></Relationship><Relationship Id="rId20" Type="http://schemas.openxmlformats.org/officeDocument/2006/relationships/slide" Target="slides/slide6.xml"></Relationship><Relationship Id="rId21" Type="http://schemas.openxmlformats.org/officeDocument/2006/relationships/slide" Target="slides/slide7.xml"></Relationship><Relationship Id="rId22" Type="http://schemas.openxmlformats.org/officeDocument/2006/relationships/slide" Target="slides/slide8.xml"></Relationship><Relationship Id="rId23" Type="http://schemas.openxmlformats.org/officeDocument/2006/relationships/slide" Target="slides/slide9.xml"></Relationship><Relationship Id="rId24" Type="http://schemas.openxmlformats.org/officeDocument/2006/relationships/slide" Target="slides/slide10.xml"></Relationship><Relationship Id="rId25" Type="http://schemas.openxmlformats.org/officeDocument/2006/relationships/viewProps" Target="viewProps.xml"></Relationship><Relationship Id="rId26" Type="http://schemas.openxmlformats.org/officeDocument/2006/relationships/presProps" Target="presProps.xml"></Relationship></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文本占位符 1"/>
          <p:cNvSpPr txBox="1">
            <a:spLocks/>
          </p:cNvSpPr>
          <p:nvPr>
            <p:ph type="ctrTitle"/>
          </p:nvPr>
        </p:nvSpPr>
        <p:spPr>
          <a:xfrm rot="0">
            <a:off x="685800" y="2131060"/>
            <a:ext cx="7773035" cy="1471930"/>
          </a:xfrm>
          <a:prstGeom prst="rect"/>
        </p:spPr>
        <p:txBody>
          <a:bodyPr wrap="square" lIns="91440" tIns="45720" rIns="91440" bIns="45720" vert="horz" anchor="b">
            <a:normAutofit fontScale="100000" lnSpcReduction="0"/>
          </a:bodyPr>
          <a:lstStyle/>
          <a:p>
            <a:pPr marL="0" indent="0" algn="ctr"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编辑母版标题样式</a:t>
            </a:r>
            <a:endParaRPr lang="ko-KR" altLang="en-US" sz="4400" cap="none" dirty="0" smtClean="0" b="0" strike="noStrike">
              <a:solidFill>
                <a:schemeClr val="tx1"/>
              </a:solidFill>
              <a:latin typeface="Calibri" charset="0"/>
              <a:ea typeface="宋体" charset="0"/>
            </a:endParaRPr>
          </a:p>
        </p:txBody>
      </p:sp>
      <p:sp>
        <p:nvSpPr>
          <p:cNvPr id="3" name="副标题 2"/>
          <p:cNvSpPr txBox="1">
            <a:spLocks/>
          </p:cNvSpPr>
          <p:nvPr>
            <p:ph type="subTitle" idx="1"/>
          </p:nvPr>
        </p:nvSpPr>
        <p:spPr>
          <a:xfrm rot="0">
            <a:off x="1371600" y="3886200"/>
            <a:ext cx="6401435" cy="1755775"/>
          </a:xfrm>
          <a:prstGeom prst="rect"/>
        </p:spPr>
        <p:txBody>
          <a:bodyPr wrap="square" lIns="91440" tIns="45720" rIns="91440" bIns="45720" vert="horz" anchor="t">
            <a:normAutofit fontScale="100000" lnSpcReduction="0"/>
          </a:bodyPr>
          <a:lstStyle/>
          <a:p>
            <a:pPr marL="0" indent="0" algn="ctr" fontAlgn="auto" defTabSz="508000">
              <a:lnSpc>
                <a:spcPct val="100000"/>
              </a:lnSpc>
              <a:spcBef>
                <a:spcPts val="0"/>
              </a:spcBef>
              <a:spcAft>
                <a:spcPts val="0"/>
              </a:spcAft>
              <a:buFontTx/>
              <a:buNone/>
            </a:pPr>
            <a:r>
              <a:rPr lang="en-US" altLang="ko-KR" sz="2400" cap="none" dirty="0" smtClean="0" b="0" strike="noStrike">
                <a:solidFill>
                  <a:schemeClr val="tx1"/>
                </a:solidFill>
                <a:latin typeface="Calibri" charset="0"/>
                <a:ea typeface="宋体" charset="0"/>
              </a:rPr>
              <a:t>编辑母版副标题样式</a:t>
            </a:r>
            <a:endParaRPr lang="ko-KR" altLang="en-US" sz="2400" cap="none" dirty="0" smtClean="0" b="0" strike="noStrike">
              <a:solidFill>
                <a:schemeClr val="tx1"/>
              </a:solidFill>
              <a:latin typeface="Calibri" charset="0"/>
              <a:ea typeface="宋体" charset="0"/>
            </a:endParaRPr>
          </a:p>
        </p:txBody>
      </p:sp>
      <p:sp>
        <p:nvSpPr>
          <p:cNvPr id="4" name="幻灯片编号占位符 3"/>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5" name="日期占位符 4"/>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6" name="页脚占位符 5"/>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本">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82302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编辑母版标题样式</a:t>
            </a:r>
            <a:endParaRPr lang="ko-KR" altLang="en-US" sz="4400" cap="none" dirty="0" smtClean="0" b="0" strike="noStrike">
              <a:solidFill>
                <a:schemeClr val="tx1"/>
              </a:solidFill>
              <a:latin typeface="Calibri" charset="0"/>
              <a:ea typeface="宋体" charset="0"/>
            </a:endParaRPr>
          </a:p>
        </p:txBody>
      </p:sp>
      <p:sp>
        <p:nvSpPr>
          <p:cNvPr id="3" name="文本占位符（竖排） 2"/>
          <p:cNvSpPr txBox="1">
            <a:spLocks/>
          </p:cNvSpPr>
          <p:nvPr>
            <p:ph type="body" orient="vert" idx="1"/>
          </p:nvPr>
        </p:nvSpPr>
        <p:spPr>
          <a:xfrm rot="0">
            <a:off x="457200" y="1600200"/>
            <a:ext cx="8230235" cy="4526915"/>
          </a:xfrm>
          <a:prstGeom prst="rect"/>
        </p:spPr>
        <p:txBody>
          <a:bodyPr wrap="square" lIns="91440" tIns="45720" rIns="91440" bIns="45720" vert="eaVert"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4" name="幻灯片编号占位符 3"/>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5" name="日期占位符 4"/>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6" name="页脚占位符 5"/>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具有文本的垂直标题">
    <p:spTree>
      <p:nvGrpSpPr>
        <p:cNvPr id="1" name=""/>
        <p:cNvGrpSpPr/>
        <p:nvPr/>
      </p:nvGrpSpPr>
      <p:grpSpPr>
        <a:xfrm>
          <a:off x="0" y="0"/>
          <a:ext cx="0" cy="0"/>
          <a:chOff x="0" y="0"/>
          <a:chExt cx="0" cy="0"/>
        </a:xfrm>
      </p:grpSpPr>
      <p:sp>
        <p:nvSpPr>
          <p:cNvPr id="2" name="竖排标题 1"/>
          <p:cNvSpPr txBox="1">
            <a:spLocks/>
          </p:cNvSpPr>
          <p:nvPr>
            <p:ph type="title" orient="vert"/>
          </p:nvPr>
        </p:nvSpPr>
        <p:spPr>
          <a:xfrm rot="0">
            <a:off x="6629400" y="274320"/>
            <a:ext cx="2058035" cy="5852795"/>
          </a:xfrm>
          <a:prstGeom prst="rect"/>
        </p:spPr>
        <p:txBody>
          <a:bodyPr wrap="square" lIns="91440" tIns="45720" rIns="91440" bIns="45720" vert="eaVert" anchor="ctr">
            <a:normAutofit fontScale="100000" lnSpcReduction="0"/>
          </a:bodyPr>
          <a:lstStyle/>
          <a:p>
            <a:pPr marL="0" indent="0" algn="l"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编辑母版副标题样式</a:t>
            </a:r>
            <a:endParaRPr lang="ko-KR" altLang="en-US" sz="4400" cap="none" dirty="0" smtClean="0" b="0" strike="noStrike">
              <a:solidFill>
                <a:schemeClr val="tx1"/>
              </a:solidFill>
              <a:latin typeface="Calibri" charset="0"/>
              <a:ea typeface="宋体" charset="0"/>
            </a:endParaRPr>
          </a:p>
        </p:txBody>
      </p:sp>
      <p:sp>
        <p:nvSpPr>
          <p:cNvPr id="3" name="文本占位符（竖排） 2"/>
          <p:cNvSpPr txBox="1">
            <a:spLocks/>
          </p:cNvSpPr>
          <p:nvPr>
            <p:ph type="body" orient="vert" idx="1"/>
          </p:nvPr>
        </p:nvSpPr>
        <p:spPr>
          <a:xfrm rot="0">
            <a:off x="457200" y="274320"/>
            <a:ext cx="6026150" cy="5852795"/>
          </a:xfrm>
          <a:prstGeom prst="rect"/>
        </p:spPr>
        <p:txBody>
          <a:bodyPr wrap="square" lIns="91440" tIns="45720" rIns="91440" bIns="45720" vert="eaVert"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4" name="幻灯片编号占位符 3"/>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5" name="日期占位符 4"/>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6" name="页脚占位符 5"/>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82302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编辑母版标题样式</a:t>
            </a:r>
            <a:endParaRPr lang="ko-KR" altLang="en-US" sz="4400" cap="none" dirty="0" smtClean="0" b="0" strike="noStrike">
              <a:solidFill>
                <a:schemeClr val="tx1"/>
              </a:solidFill>
              <a:latin typeface="Calibri" charset="0"/>
              <a:ea typeface="宋体" charset="0"/>
            </a:endParaRPr>
          </a:p>
        </p:txBody>
      </p:sp>
      <p:sp>
        <p:nvSpPr>
          <p:cNvPr id="3" name="内容占位符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4" name="幻灯片编号占位符 3"/>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5" name="日期占位符 4"/>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6" name="页脚占位符 5"/>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722630" y="2908300"/>
            <a:ext cx="7772400" cy="149923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4000" cap="none" dirty="0" smtClean="0" b="0" strike="noStrike">
                <a:solidFill>
                  <a:schemeClr val="tx1"/>
                </a:solidFill>
                <a:latin typeface="Calibri" charset="0"/>
                <a:ea typeface="宋体" charset="0"/>
              </a:rPr>
              <a:t>编辑母版副标题样式</a:t>
            </a:r>
            <a:endParaRPr lang="ko-KR" altLang="en-US" sz="4000" cap="none" dirty="0" smtClean="0" b="0" strike="noStrike">
              <a:solidFill>
                <a:schemeClr val="tx1"/>
              </a:solidFill>
              <a:latin typeface="Calibri" charset="0"/>
              <a:ea typeface="宋体" charset="0"/>
            </a:endParaRPr>
          </a:p>
        </p:txBody>
      </p:sp>
      <p:sp>
        <p:nvSpPr>
          <p:cNvPr id="3" name="文本占位符 2"/>
          <p:cNvSpPr txBox="1">
            <a:spLocks/>
          </p:cNvSpPr>
          <p:nvPr>
            <p:ph type="body" idx="1"/>
          </p:nvPr>
        </p:nvSpPr>
        <p:spPr>
          <a:xfrm rot="0">
            <a:off x="722630" y="4406900"/>
            <a:ext cx="7772400" cy="1363345"/>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2000" cap="none" dirty="0" smtClean="0" b="0" strike="noStrike">
                <a:solidFill>
                  <a:schemeClr val="tx1"/>
                </a:solidFill>
                <a:latin typeface="Calibri" charset="0"/>
                <a:ea typeface="宋体" charset="0"/>
              </a:rPr>
              <a:t>编辑母版副标题样式</a:t>
            </a:r>
            <a:endParaRPr lang="ko-KR" altLang="en-US" sz="2000" cap="none" dirty="0" smtClean="0" b="0" strike="noStrike">
              <a:solidFill>
                <a:schemeClr val="tx1"/>
              </a:solidFill>
              <a:latin typeface="Calibri" charset="0"/>
              <a:ea typeface="宋体" charset="0"/>
            </a:endParaRPr>
          </a:p>
        </p:txBody>
      </p:sp>
      <p:sp>
        <p:nvSpPr>
          <p:cNvPr id="4" name="幻灯片编号占位符 3"/>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5" name="日期占位符 4"/>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6" name="页脚占位符 5"/>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82302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编辑母版标题样式</a:t>
            </a:r>
            <a:endParaRPr lang="ko-KR" altLang="en-US" sz="4400" cap="none" dirty="0" smtClean="0" b="0" strike="noStrike">
              <a:solidFill>
                <a:schemeClr val="tx1"/>
              </a:solidFill>
              <a:latin typeface="Calibri" charset="0"/>
              <a:ea typeface="宋体" charset="0"/>
            </a:endParaRPr>
          </a:p>
        </p:txBody>
      </p:sp>
      <p:sp>
        <p:nvSpPr>
          <p:cNvPr id="3" name="内容占位符 2"/>
          <p:cNvSpPr txBox="1">
            <a:spLocks/>
          </p:cNvSpPr>
          <p:nvPr>
            <p:ph type="obj" idx="1"/>
          </p:nvPr>
        </p:nvSpPr>
        <p:spPr>
          <a:xfrm rot="0">
            <a:off x="457200" y="1600200"/>
            <a:ext cx="4042410"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4" name="内容占位符 3"/>
          <p:cNvSpPr txBox="1">
            <a:spLocks/>
          </p:cNvSpPr>
          <p:nvPr>
            <p:ph type="obj" idx="2"/>
          </p:nvPr>
        </p:nvSpPr>
        <p:spPr>
          <a:xfrm rot="0">
            <a:off x="4645025" y="1600200"/>
            <a:ext cx="4042410"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5" name="幻灯片编号占位符 4"/>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6" name="日期占位符 5"/>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7" name="页脚占位符 6"/>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82302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编辑母版标题样式</a:t>
            </a:r>
            <a:endParaRPr lang="ko-KR" altLang="en-US" sz="4400" cap="none" dirty="0" smtClean="0" b="0" strike="noStrike">
              <a:solidFill>
                <a:schemeClr val="tx1"/>
              </a:solidFill>
              <a:latin typeface="Calibri" charset="0"/>
              <a:ea typeface="宋体" charset="0"/>
            </a:endParaRPr>
          </a:p>
        </p:txBody>
      </p:sp>
      <p:sp>
        <p:nvSpPr>
          <p:cNvPr id="3" name="文本占位符 2"/>
          <p:cNvSpPr txBox="1">
            <a:spLocks/>
          </p:cNvSpPr>
          <p:nvPr>
            <p:ph type="body" idx="1"/>
          </p:nvPr>
        </p:nvSpPr>
        <p:spPr>
          <a:xfrm rot="0">
            <a:off x="457200" y="1536700"/>
            <a:ext cx="4042410" cy="64071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400" cap="none" dirty="0" smtClean="0" b="0" strike="noStrike">
                <a:solidFill>
                  <a:schemeClr val="tx1"/>
                </a:solidFill>
                <a:latin typeface="Calibri" charset="0"/>
                <a:ea typeface="宋体" charset="0"/>
              </a:rPr>
              <a:t>编辑母版副标题样式</a:t>
            </a:r>
            <a:endParaRPr lang="ko-KR" altLang="en-US" sz="2400" cap="none" dirty="0" smtClean="0" b="0" strike="noStrike">
              <a:solidFill>
                <a:schemeClr val="tx1"/>
              </a:solidFill>
              <a:latin typeface="Calibri" charset="0"/>
              <a:ea typeface="宋体" charset="0"/>
            </a:endParaRPr>
          </a:p>
        </p:txBody>
      </p:sp>
      <p:sp>
        <p:nvSpPr>
          <p:cNvPr id="4" name="文本占位符 3"/>
          <p:cNvSpPr txBox="1">
            <a:spLocks/>
          </p:cNvSpPr>
          <p:nvPr>
            <p:ph type="body" idx="2"/>
          </p:nvPr>
        </p:nvSpPr>
        <p:spPr>
          <a:xfrm rot="0">
            <a:off x="4645025" y="1536700"/>
            <a:ext cx="4042410" cy="64071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400" cap="none" dirty="0" smtClean="0" b="0" strike="noStrike">
                <a:solidFill>
                  <a:schemeClr val="tx1"/>
                </a:solidFill>
                <a:latin typeface="Calibri" charset="0"/>
                <a:ea typeface="宋体" charset="0"/>
              </a:rPr>
              <a:t>编辑母版副标题样式</a:t>
            </a:r>
            <a:endParaRPr lang="ko-KR" altLang="en-US" sz="2400" cap="none" dirty="0" smtClean="0" b="0" strike="noStrike">
              <a:solidFill>
                <a:schemeClr val="tx1"/>
              </a:solidFill>
              <a:latin typeface="Calibri" charset="0"/>
              <a:ea typeface="宋体" charset="0"/>
            </a:endParaRPr>
          </a:p>
        </p:txBody>
      </p:sp>
      <p:sp>
        <p:nvSpPr>
          <p:cNvPr id="5" name="内容占位符 4"/>
          <p:cNvSpPr txBox="1">
            <a:spLocks/>
          </p:cNvSpPr>
          <p:nvPr>
            <p:ph type="obj" idx="3"/>
          </p:nvPr>
        </p:nvSpPr>
        <p:spPr>
          <a:xfrm rot="0">
            <a:off x="457200" y="2176780"/>
            <a:ext cx="4042410" cy="39503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6" name="内容占位符 5"/>
          <p:cNvSpPr txBox="1">
            <a:spLocks/>
          </p:cNvSpPr>
          <p:nvPr>
            <p:ph type="obj" idx="4"/>
          </p:nvPr>
        </p:nvSpPr>
        <p:spPr>
          <a:xfrm rot="0">
            <a:off x="4645025" y="2176780"/>
            <a:ext cx="4042410" cy="39503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7" name="幻灯片编号占位符 6"/>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8" name="日期占位符 7"/>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9" name="页脚占位符 8"/>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82302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编辑母版标题样式</a:t>
            </a:r>
            <a:endParaRPr lang="ko-KR" altLang="en-US" sz="4400" cap="none" dirty="0" smtClean="0" b="0" strike="noStrike">
              <a:solidFill>
                <a:schemeClr val="tx1"/>
              </a:solidFill>
              <a:latin typeface="Calibri" charset="0"/>
              <a:ea typeface="宋体" charset="0"/>
            </a:endParaRPr>
          </a:p>
        </p:txBody>
      </p:sp>
      <p:sp>
        <p:nvSpPr>
          <p:cNvPr id="3" name="幻灯片编号占位符 2"/>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4" name="日期占位符 3"/>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5" name="页脚占位符 4"/>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幻灯片编号占位符 1"/>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3" name="日期占位符 2"/>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4" name="页脚占位符 3"/>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带有题注的内容">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3009265" cy="1162050"/>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000" cap="none" dirty="0" smtClean="0" b="0" strike="noStrike">
                <a:solidFill>
                  <a:schemeClr val="tx1"/>
                </a:solidFill>
                <a:latin typeface="Calibri" charset="0"/>
                <a:ea typeface="宋体" charset="0"/>
              </a:rPr>
              <a:t>编辑母版副标题样式</a:t>
            </a:r>
            <a:endParaRPr lang="ko-KR" altLang="en-US" sz="2000" cap="none" dirty="0" smtClean="0" b="0" strike="noStrike">
              <a:solidFill>
                <a:schemeClr val="tx1"/>
              </a:solidFill>
              <a:latin typeface="Calibri" charset="0"/>
              <a:ea typeface="宋体" charset="0"/>
            </a:endParaRPr>
          </a:p>
        </p:txBody>
      </p:sp>
      <p:sp>
        <p:nvSpPr>
          <p:cNvPr id="3" name="内容占位符 2"/>
          <p:cNvSpPr txBox="1">
            <a:spLocks/>
          </p:cNvSpPr>
          <p:nvPr>
            <p:ph type="obj" idx="1"/>
          </p:nvPr>
        </p:nvSpPr>
        <p:spPr>
          <a:xfrm rot="0">
            <a:off x="3575685" y="457200"/>
            <a:ext cx="5111750" cy="54870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4" name="文本占位符 3"/>
          <p:cNvSpPr txBox="1">
            <a:spLocks/>
          </p:cNvSpPr>
          <p:nvPr>
            <p:ph type="body" idx="2"/>
          </p:nvPr>
        </p:nvSpPr>
        <p:spPr>
          <a:xfrm rot="0">
            <a:off x="457200" y="1435735"/>
            <a:ext cx="3009265" cy="4691380"/>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1400" cap="none" dirty="0" smtClean="0" b="0" strike="noStrike">
                <a:solidFill>
                  <a:schemeClr val="tx1"/>
                </a:solidFill>
                <a:latin typeface="Calibri" charset="0"/>
                <a:ea typeface="宋体" charset="0"/>
              </a:rPr>
              <a:t>编辑母版副标题样式</a:t>
            </a:r>
            <a:endParaRPr lang="ko-KR" altLang="en-US" sz="1400" cap="none" dirty="0" smtClean="0" b="0" strike="noStrike">
              <a:solidFill>
                <a:schemeClr val="tx1"/>
              </a:solidFill>
              <a:latin typeface="Calibri" charset="0"/>
              <a:ea typeface="宋体" charset="0"/>
            </a:endParaRPr>
          </a:p>
        </p:txBody>
      </p:sp>
      <p:sp>
        <p:nvSpPr>
          <p:cNvPr id="5" name="幻灯片编号占位符 4"/>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6" name="日期占位符 5"/>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7" name="页脚占位符 6"/>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带有题注的图片">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3009265" cy="1162050"/>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000" cap="none" dirty="0" smtClean="0" b="0" strike="noStrike">
                <a:solidFill>
                  <a:schemeClr val="tx1"/>
                </a:solidFill>
                <a:latin typeface="Calibri" charset="0"/>
                <a:ea typeface="宋体" charset="0"/>
              </a:rPr>
              <a:t>编辑母版副标题样式</a:t>
            </a:r>
            <a:endParaRPr lang="ko-KR" altLang="en-US" sz="2000" cap="none" dirty="0" smtClean="0" b="0" strike="noStrike">
              <a:solidFill>
                <a:schemeClr val="tx1"/>
              </a:solidFill>
              <a:latin typeface="Calibri" charset="0"/>
              <a:ea typeface="宋体" charset="0"/>
            </a:endParaRPr>
          </a:p>
        </p:txBody>
      </p:sp>
      <p:sp>
        <p:nvSpPr>
          <p:cNvPr id="3" name="文本占位符 2"/>
          <p:cNvSpPr txBox="1">
            <a:spLocks/>
          </p:cNvSpPr>
          <p:nvPr>
            <p:ph type="body" idx="1"/>
          </p:nvPr>
        </p:nvSpPr>
        <p:spPr>
          <a:xfrm rot="0">
            <a:off x="457200" y="1435735"/>
            <a:ext cx="3009265" cy="4691380"/>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1400" cap="none" dirty="0" smtClean="0" b="0" strike="noStrike">
                <a:solidFill>
                  <a:schemeClr val="tx1"/>
                </a:solidFill>
                <a:latin typeface="Calibri" charset="0"/>
                <a:ea typeface="宋体" charset="0"/>
              </a:rPr>
              <a:t>编辑母版副标题样式</a:t>
            </a:r>
            <a:endParaRPr lang="ko-KR" altLang="en-US" sz="1400" cap="none" dirty="0" smtClean="0" b="0" strike="noStrike">
              <a:solidFill>
                <a:schemeClr val="tx1"/>
              </a:solidFill>
              <a:latin typeface="Calibri" charset="0"/>
              <a:ea typeface="宋体" charset="0"/>
            </a:endParaRPr>
          </a:p>
        </p:txBody>
      </p:sp>
      <p:sp>
        <p:nvSpPr>
          <p:cNvPr id="4" name="图片占位符 3"/>
          <p:cNvSpPr txBox="1">
            <a:spLocks/>
          </p:cNvSpPr>
          <p:nvPr>
            <p:ph type="pic" idx="2"/>
          </p:nvPr>
        </p:nvSpPr>
        <p:spPr>
          <a:xfrm rot="0">
            <a:off x="3575685" y="457200"/>
            <a:ext cx="5111750" cy="5487035"/>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2000" cap="none" dirty="0" smtClean="0" b="0" strike="noStrike">
                <a:solidFill>
                  <a:schemeClr val="tx1"/>
                </a:solidFill>
                <a:latin typeface="Calibri" charset="0"/>
                <a:ea typeface="宋体" charset="0"/>
              </a:rPr>
              <a:t>图片</a:t>
            </a:r>
            <a:endParaRPr lang="ko-KR" altLang="en-US" sz="2000" cap="none" dirty="0" smtClean="0" b="0" strike="noStrike">
              <a:solidFill>
                <a:schemeClr val="tx1"/>
              </a:solidFill>
              <a:latin typeface="Calibri" charset="0"/>
              <a:ea typeface="宋体" charset="0"/>
            </a:endParaRPr>
          </a:p>
        </p:txBody>
      </p:sp>
      <p:sp>
        <p:nvSpPr>
          <p:cNvPr id="5" name="幻灯片编号占位符 4"/>
          <p:cNvSpPr txBox="1">
            <a:spLocks/>
          </p:cNvSpPr>
          <p:nvPr>
            <p:ph type="sldNum" idx="12"/>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
        <p:nvSpPr>
          <p:cNvPr id="6" name="日期占位符 5"/>
          <p:cNvSpPr txBox="1">
            <a:spLocks/>
          </p:cNvSpPr>
          <p:nvPr>
            <p:ph type="dt" idx="10"/>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200" cap="none" dirty="0" smtClean="0" b="0" strike="noStrike">
              <a:solidFill>
                <a:srgbClr val="898989"/>
              </a:solidFill>
              <a:latin typeface="Calibri" charset="0"/>
              <a:ea typeface="宋体" charset="0"/>
            </a:endParaRPr>
          </a:p>
        </p:txBody>
      </p:sp>
      <p:sp>
        <p:nvSpPr>
          <p:cNvPr id="7" name="页脚占位符 6"/>
          <p:cNvSpPr txBox="1">
            <a:spLocks/>
          </p:cNvSpPr>
          <p:nvPr>
            <p:ph type="ftr" idx="11"/>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320"/>
            <a:ext cx="82302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4400" cap="none" dirty="0" smtClean="0" b="0" strike="noStrike">
                <a:solidFill>
                  <a:schemeClr val="tx1"/>
                </a:solidFill>
                <a:latin typeface="Calibri" charset="0"/>
                <a:ea typeface="宋体" charset="0"/>
              </a:rPr>
              <a:t>编辑母版标题样式</a:t>
            </a:r>
            <a:endParaRPr lang="ko-KR" altLang="en-US" sz="4400" cap="none" dirty="0" smtClean="0" b="0" strike="noStrike">
              <a:solidFill>
                <a:schemeClr val="tx1"/>
              </a:solidFill>
              <a:latin typeface="Calibri" charset="0"/>
              <a:ea typeface="宋体" charset="0"/>
            </a:endParaRPr>
          </a:p>
        </p:txBody>
      </p:sp>
      <p:sp>
        <p:nvSpPr>
          <p:cNvPr id="3" name="文本占位符 2"/>
          <p:cNvSpPr txBox="1">
            <a:spLocks/>
          </p:cNvSpPr>
          <p:nvPr>
            <p:ph type="body" idx="1"/>
          </p:nvPr>
        </p:nvSpPr>
        <p:spPr>
          <a:xfrm rot="0">
            <a:off x="457200" y="1600200"/>
            <a:ext cx="8230235"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宋体"/>
              <a:buChar char="•"/>
            </a:pPr>
            <a:r>
              <a:rPr lang="en-US" altLang="ko-KR" sz="2800" cap="none" dirty="0" smtClean="0" b="0" strike="noStrike">
                <a:solidFill>
                  <a:schemeClr val="tx1"/>
                </a:solidFill>
                <a:latin typeface="Calibri" charset="0"/>
                <a:ea typeface="宋体" charset="0"/>
              </a:rPr>
              <a:t>单击此处编辑母版文本样式</a:t>
            </a:r>
            <a:endParaRPr lang="ko-KR" altLang="en-US" sz="2800" cap="none" dirty="0" smtClean="0" b="0" strike="noStrike">
              <a:solidFill>
                <a:schemeClr val="tx1"/>
              </a:solidFill>
              <a:latin typeface="Calibri" charset="0"/>
              <a:ea typeface="宋体" charset="0"/>
            </a:endParaRPr>
          </a:p>
          <a:p>
            <a:pPr marL="685800" indent="-228600" algn="l" fontAlgn="auto" defTabSz="508000">
              <a:lnSpc>
                <a:spcPct val="90000"/>
              </a:lnSpc>
              <a:spcBef>
                <a:spcPts val="0"/>
              </a:spcBef>
              <a:spcAft>
                <a:spcPts val="0"/>
              </a:spcAft>
              <a:buFont typeface="宋体"/>
              <a:buChar char="•"/>
            </a:pPr>
            <a:r>
              <a:rPr lang="en-US" altLang="ko-KR" sz="2400" cap="none" dirty="0" smtClean="0" b="0" strike="noStrike">
                <a:solidFill>
                  <a:schemeClr val="tx1"/>
                </a:solidFill>
                <a:latin typeface="Calibri" charset="0"/>
                <a:ea typeface="宋体" charset="0"/>
              </a:rPr>
              <a:t>第二级</a:t>
            </a:r>
            <a:endParaRPr lang="ko-KR" altLang="en-US" sz="2400" cap="none" dirty="0" smtClean="0" b="0" strike="noStrike">
              <a:solidFill>
                <a:schemeClr val="tx1"/>
              </a:solidFill>
              <a:latin typeface="Calibri" charset="0"/>
              <a:ea typeface="宋体" charset="0"/>
            </a:endParaRPr>
          </a:p>
          <a:p>
            <a:pPr marL="1143000" indent="-228600" algn="l" fontAlgn="auto" defTabSz="508000">
              <a:lnSpc>
                <a:spcPct val="90000"/>
              </a:lnSpc>
              <a:spcBef>
                <a:spcPts val="0"/>
              </a:spcBef>
              <a:spcAft>
                <a:spcPts val="0"/>
              </a:spcAft>
              <a:buFont typeface="宋体"/>
              <a:buChar char="•"/>
            </a:pPr>
            <a:r>
              <a:rPr lang="en-US" altLang="ko-KR" sz="2000" cap="none" dirty="0" smtClean="0" b="0" strike="noStrike">
                <a:solidFill>
                  <a:schemeClr val="tx1"/>
                </a:solidFill>
                <a:latin typeface="Calibri" charset="0"/>
                <a:ea typeface="宋体" charset="0"/>
              </a:rPr>
              <a:t>第三级</a:t>
            </a:r>
            <a:endParaRPr lang="ko-KR" altLang="en-US" sz="2000" cap="none" dirty="0" smtClean="0" b="0" strike="noStrike">
              <a:solidFill>
                <a:schemeClr val="tx1"/>
              </a:solidFill>
              <a:latin typeface="Calibri" charset="0"/>
              <a:ea typeface="宋体" charset="0"/>
            </a:endParaRPr>
          </a:p>
          <a:p>
            <a:pPr marL="1600200" indent="-228600" algn="l" fontAlgn="auto" defTabSz="508000">
              <a:lnSpc>
                <a:spcPct val="90000"/>
              </a:lnSpc>
              <a:spcBef>
                <a:spcPts val="0"/>
              </a:spcBef>
              <a:spcAft>
                <a:spcPts val="0"/>
              </a:spcAft>
              <a:buFont typeface="宋体"/>
              <a:buChar char="•"/>
            </a:pPr>
            <a:r>
              <a:rPr lang="en-US" altLang="ko-KR" sz="1800" cap="none" dirty="0" smtClean="0" b="0" strike="noStrike">
                <a:solidFill>
                  <a:schemeClr val="tx1"/>
                </a:solidFill>
                <a:latin typeface="Calibri" charset="0"/>
                <a:ea typeface="宋体" charset="0"/>
              </a:rPr>
              <a:t>第四级</a:t>
            </a:r>
            <a:endParaRPr lang="ko-KR" altLang="en-US" sz="1800" cap="none" dirty="0" smtClean="0" b="0" strike="noStrike">
              <a:solidFill>
                <a:schemeClr val="tx1"/>
              </a:solidFill>
              <a:latin typeface="Calibri" charset="0"/>
              <a:ea typeface="宋体" charset="0"/>
            </a:endParaRPr>
          </a:p>
          <a:p>
            <a:pPr marL="2057400" indent="-228600" algn="l" fontAlgn="auto" defTabSz="508000">
              <a:lnSpc>
                <a:spcPct val="90000"/>
              </a:lnSpc>
              <a:spcBef>
                <a:spcPts val="0"/>
              </a:spcBef>
              <a:spcAft>
                <a:spcPts val="0"/>
              </a:spcAft>
              <a:buFont typeface="宋体"/>
              <a:buChar char="•"/>
            </a:pPr>
            <a:r>
              <a:rPr lang="en-US" altLang="ko-KR" sz="1600" cap="none" dirty="0" smtClean="0" b="0" strike="noStrike">
                <a:solidFill>
                  <a:schemeClr val="tx1"/>
                </a:solidFill>
                <a:latin typeface="Calibri" charset="0"/>
                <a:ea typeface="宋体" charset="0"/>
              </a:rPr>
              <a:t>第五级</a:t>
            </a:r>
            <a:endParaRPr lang="ko-KR" altLang="en-US" sz="1600" cap="none" dirty="0" smtClean="0" b="0" strike="noStrike">
              <a:solidFill>
                <a:schemeClr val="tx1"/>
              </a:solidFill>
              <a:latin typeface="Calibri" charset="0"/>
              <a:ea typeface="宋体" charset="0"/>
            </a:endParaRPr>
          </a:p>
        </p:txBody>
      </p:sp>
      <p:sp>
        <p:nvSpPr>
          <p:cNvPr id="4" name="幻灯片编号占位符 3"/>
          <p:cNvSpPr txBox="1">
            <a:spLocks/>
          </p:cNvSpPr>
          <p:nvPr>
            <p:ph type="sldNum" idx="4"/>
          </p:nvPr>
        </p:nvSpPr>
        <p:spPr>
          <a:xfrm rot="0">
            <a:off x="6858000" y="6263640"/>
            <a:ext cx="18294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800" cap="none" dirty="0" smtClean="0" b="0" strike="noStrike">
              <a:latin typeface="Calibri" charset="0"/>
              <a:ea typeface="宋体" charset="0"/>
            </a:endParaRPr>
          </a:p>
        </p:txBody>
      </p:sp>
      <p:sp>
        <p:nvSpPr>
          <p:cNvPr id="5" name="日期占位符 4"/>
          <p:cNvSpPr txBox="1">
            <a:spLocks/>
          </p:cNvSpPr>
          <p:nvPr>
            <p:ph type="dt" idx="2"/>
          </p:nvPr>
        </p:nvSpPr>
        <p:spPr>
          <a:xfrm rot="0">
            <a:off x="457200" y="6263640"/>
            <a:ext cx="18294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4/14/2019</a:t>
            </a:fld>
            <a:endParaRPr lang="ko-KR" altLang="en-US" sz="1800" cap="none" dirty="0" smtClean="0" b="0" strike="noStrike">
              <a:latin typeface="Calibri" charset="0"/>
              <a:ea typeface="宋体" charset="0"/>
            </a:endParaRPr>
          </a:p>
        </p:txBody>
      </p:sp>
      <p:sp>
        <p:nvSpPr>
          <p:cNvPr id="6" name="页脚占位符 5"/>
          <p:cNvSpPr txBox="1">
            <a:spLocks/>
          </p:cNvSpPr>
          <p:nvPr>
            <p:ph type="ftr" idx="3"/>
          </p:nvPr>
        </p:nvSpPr>
        <p:spPr>
          <a:xfrm rot="0">
            <a:off x="3200400" y="6263640"/>
            <a:ext cx="27438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mc:Choice xmlns:p14="http://schemas.microsoft.com/office/powerpoint/2010/main" Requires="p14">
      <p:transition spd="slow" p14:dur="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s>
</file>

<file path=ppt/slides/_rels/slide10.xml.rels><?xml version="1.0" encoding="UTF-8"?>
<Relationships xmlns="http://schemas.openxmlformats.org/package/2006/relationships"><Relationship Id="rId2" Type="http://schemas.openxmlformats.org/officeDocument/2006/relationships/image" Target="../media/fImage625667741.png"></Relationship><Relationship Id="rId6" Type="http://schemas.openxmlformats.org/officeDocument/2006/relationships/image" Target="../media/fImage38546841.png"></Relationship><Relationship Id="rId7" Type="http://schemas.openxmlformats.org/officeDocument/2006/relationships/audio" Target="../media/media181819.wma"></Relationship><Relationship Id="rId8" Type="http://schemas.microsoft.com/office/2007/relationships/media" Target="../media/media181819.wma"></Relationship><Relationship Id="rId9" Type="http://schemas.openxmlformats.org/officeDocument/2006/relationships/slideLayout" Target="../slideLayouts/slideLayout1.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 Id="rId3" Type="http://schemas.openxmlformats.org/officeDocument/2006/relationships/image" Target="../media/fImage4228211058467.png"></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 Id="rId3" Type="http://schemas.openxmlformats.org/officeDocument/2006/relationships/image" Target="../media/fImage56991116334.png"></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 Id="rId3" Type="http://schemas.openxmlformats.org/officeDocument/2006/relationships/image" Target="../media/fImage4229481136500.png"></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 Id="rId3" Type="http://schemas.openxmlformats.org/officeDocument/2006/relationships/image" Target="../media/fImage1438431149169.png"></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 Id="rId3" Type="http://schemas.openxmlformats.org/officeDocument/2006/relationships/image" Target="../media/fImage6164131155724.png"></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 Id="rId3" Type="http://schemas.openxmlformats.org/officeDocument/2006/relationships/image" Target="../media/fImage1594331161478.png"></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 Id="rId3" Type="http://schemas.openxmlformats.org/officeDocument/2006/relationships/image" Target="../media/fImage1695361179358.png"></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image" Target="../media/fImage625667741.png"></Relationship></Relationships>
</file>

<file path=ppt/slides/slide1.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sp>
        <p:nvSpPr>
          <p:cNvPr id="2" name="文本框 1"/>
          <p:cNvSpPr txBox="1">
            <a:spLocks/>
          </p:cNvSpPr>
          <p:nvPr/>
        </p:nvSpPr>
        <p:spPr>
          <a:xfrm rot="0">
            <a:off x="3338830" y="1412240"/>
            <a:ext cx="2211705" cy="708660"/>
          </a:xfrm>
          <a:prstGeom prst="rect"/>
          <a:noFill/>
          <a:ln w="0" cap="flat" cmpd="sng">
            <a:noFill/>
            <a:prstDash/>
          </a:ln>
        </p:spPr>
        <p:txBody>
          <a:bodyPr wrap="none" lIns="89535" tIns="46355" rIns="89535" bIns="46355" vert="horz" anchor="t">
            <a:noAutofit/>
          </a:bodyPr>
          <a:lstStyle/>
          <a:p>
            <a:pPr marL="0" indent="0" algn="ctr" fontAlgn="auto" defTabSz="914400">
              <a:lnSpc>
                <a:spcPct val="100000"/>
              </a:lnSpc>
              <a:spcBef>
                <a:spcPts val="0"/>
              </a:spcBef>
              <a:spcAft>
                <a:spcPts val="0"/>
              </a:spcAft>
              <a:buFontTx/>
              <a:buNone/>
            </a:pPr>
            <a:r>
              <a:rPr lang="en-US" altLang="ko-KR" sz="4000" cap="none" dirty="0" smtClean="0" b="0" strike="noStrike">
                <a:solidFill>
                  <a:srgbClr val="FF9900"/>
                </a:solidFill>
                <a:latin typeface="Tahoma" charset="0"/>
                <a:ea typeface="Tahoma" charset="0"/>
              </a:rPr>
              <a:t>项目答辩</a:t>
            </a:r>
            <a:endParaRPr lang="ko-KR" altLang="en-US" sz="5400" cap="none" dirty="0" smtClean="0" b="1" strike="noStrike">
              <a:ln w="10795" cap="flat" cmpd="sng">
                <a:solidFill>
                  <a:schemeClr val="accent2">
                    <a:alpha val="100000"/>
                  </a:schemeClr>
                </a:solidFill>
                <a:prstDash val="solid"/>
                <a:round/>
              </a:ln>
              <a:solidFill>
                <a:schemeClr val="accent2">
                  <a:lumMod val="40000"/>
                  <a:lumOff val="60000"/>
                </a:schemeClr>
              </a:solidFill>
              <a:latin typeface="Calibri" charset="0"/>
              <a:ea typeface="宋体" charset="0"/>
            </a:endParaRPr>
          </a:p>
        </p:txBody>
      </p:sp>
      <p:sp>
        <p:nvSpPr>
          <p:cNvPr id="3" name="文本框 2"/>
          <p:cNvSpPr txBox="1">
            <a:spLocks/>
          </p:cNvSpPr>
          <p:nvPr/>
        </p:nvSpPr>
        <p:spPr>
          <a:xfrm rot="0">
            <a:off x="1847850" y="2895600"/>
            <a:ext cx="2840355" cy="923925"/>
          </a:xfrm>
          <a:prstGeom prst="rect"/>
          <a:noFill/>
          <a:ln w="0" cap="flat" cmpd="sng">
            <a:noFill/>
            <a:prstDash/>
          </a:ln>
        </p:spPr>
        <p:txBody>
          <a:bodyPr wrap="none" lIns="89535" tIns="46355" rIns="89535" bIns="46355" vert="horz" anchor="t">
            <a:noAutofit/>
          </a:bodyPr>
          <a:lstStyle/>
          <a:p>
            <a:pPr marL="0" indent="0" algn="ctr" fontAlgn="auto" defTabSz="508000">
              <a:lnSpc>
                <a:spcPct val="100000"/>
              </a:lnSpc>
              <a:spcBef>
                <a:spcPts val="0"/>
              </a:spcBef>
              <a:spcAft>
                <a:spcPts val="0"/>
              </a:spcAft>
              <a:buFontTx/>
              <a:buNone/>
            </a:pPr>
            <a:r>
              <a:rPr lang="en-US" altLang="ko-KR" sz="54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effectLst>
                  <a:innerShdw blurRad="177800" dist="0" dir="0">
                    <a:schemeClr val="accent3">
                      <a:lumMod val="50000"/>
                      <a:lumOff val="0"/>
                    </a:schemeClr>
                  </a:innerShdw>
                </a:effectLst>
                <a:latin typeface="Calibri" charset="0"/>
                <a:ea typeface="宋体" charset="0"/>
              </a:rPr>
              <a:t>个人网站</a:t>
            </a:r>
            <a:endParaRPr lang="ko-KR" altLang="en-US" sz="54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
        <p:nvSpPr>
          <p:cNvPr id="4" name="文本框 3"/>
          <p:cNvSpPr txBox="1">
            <a:spLocks/>
          </p:cNvSpPr>
          <p:nvPr/>
        </p:nvSpPr>
        <p:spPr>
          <a:xfrm rot="0">
            <a:off x="1481455" y="4699635"/>
            <a:ext cx="4589780" cy="923925"/>
          </a:xfrm>
          <a:prstGeom prst="rect"/>
          <a:noFill/>
          <a:ln w="0" cap="flat" cmpd="sng">
            <a:noFill/>
            <a:prstDash/>
          </a:ln>
        </p:spPr>
        <p:txBody>
          <a:bodyPr wrap="none" lIns="89535" tIns="46355" rIns="89535" bIns="46355" vert="horz" anchor="t">
            <a:noAutofit/>
          </a:bodyPr>
          <a:lstStyle/>
          <a:p>
            <a:pPr marL="0" indent="0" algn="ctr" fontAlgn="auto" defTabSz="508000">
              <a:lnSpc>
                <a:spcPct val="100000"/>
              </a:lnSpc>
              <a:spcBef>
                <a:spcPts val="0"/>
              </a:spcBef>
              <a:spcAft>
                <a:spcPts val="0"/>
              </a:spcAft>
              <a:buFontTx/>
              <a:buNone/>
            </a:pPr>
            <a:r>
              <a:rPr lang="en-US" altLang="ko-KR" sz="54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effectLst>
                  <a:innerShdw blurRad="177800" dist="0" dir="0">
                    <a:schemeClr val="accent3">
                      <a:lumMod val="50000"/>
                      <a:lumOff val="0"/>
                    </a:schemeClr>
                  </a:innerShdw>
                </a:effectLst>
                <a:latin typeface="Calibri" charset="0"/>
                <a:ea typeface="宋体" charset="0"/>
              </a:rPr>
              <a:t>JAVA01班  刘阳</a:t>
            </a:r>
            <a:endParaRPr lang="ko-KR" altLang="en-US" sz="54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blipFill rotWithShape="1">
          <a:blip r:embed="rId2">
            <a:extLst>
              <a:ext uri="{28A0092B-C50C-407E-A947-70E740481C1C}">
                <a14:useLocalDpi xmlns:a14="http://schemas.microsoft.com/office/drawing/2010/main" val="0"/>
              </a:ext>
            </a:extLst>
          </a:blip>
          <a:srcRect/>
          <a:stretch>
            <a:fillRect l="0" t="0" r="0" b="0"/>
          </a:stretch>
        </a:blipFill>
      </p:bgPr>
    </p:bg>
    <p:spTree>
      <p:nvGrpSpPr>
        <p:cNvPr id="1" name=""/>
        <p:cNvGrpSpPr/>
        <p:nvPr/>
      </p:nvGrpSpPr>
      <p:grpSpPr>
        <a:xfrm>
          <a:off x="0" y="0"/>
          <a:ext cx="0" cy="0"/>
          <a:chOff x="0" y="0"/>
          <a:chExt cx="0" cy="0"/>
        </a:xfrm>
      </p:grpSpPr>
      <p:sp>
        <p:nvSpPr>
          <p:cNvPr id="2" name="文本框 1"/>
          <p:cNvSpPr txBox="1">
            <a:spLocks/>
          </p:cNvSpPr>
          <p:nvPr/>
        </p:nvSpPr>
        <p:spPr>
          <a:xfrm rot="0">
            <a:off x="2286000" y="762000"/>
            <a:ext cx="4572635" cy="523240"/>
          </a:xfrm>
          <a:prstGeom prst="rect"/>
          <a:noFill/>
        </p:spPr>
        <p:txBody>
          <a:bodyPr wrap="square" lIns="0" tIns="0" rIns="0" bIns="0" vert="horz" anchor="t">
            <a:noAutofit/>
          </a:bodyPr>
          <a:lstStyle/>
          <a:p>
            <a:pPr marL="0" indent="0" algn="ctr" fontAlgn="auto" defTabSz="914400">
              <a:lnSpc>
                <a:spcPct val="100000"/>
              </a:lnSpc>
              <a:spcBef>
                <a:spcPts val="0"/>
              </a:spcBef>
              <a:spcAft>
                <a:spcPts val="0"/>
              </a:spcAft>
              <a:buFontTx/>
              <a:buNone/>
            </a:pPr>
            <a:r>
              <a:rPr lang="en-US" altLang="ko-KR" sz="3400" cap="none" dirty="0" smtClean="0" b="1" strike="noStrike">
                <a:solidFill>
                  <a:srgbClr val="1A2E7F"/>
                </a:solidFill>
                <a:latin typeface="黑体" charset="0"/>
                <a:ea typeface="黑体" charset="0"/>
              </a:rPr>
              <a:t>致谢</a:t>
            </a:r>
            <a:endParaRPr lang="ko-KR" altLang="en-US" sz="1800" cap="none" dirty="0" smtClean="0" b="0" strike="noStrike">
              <a:latin typeface="Calibri" charset="0"/>
              <a:ea typeface="宋体" charset="0"/>
            </a:endParaRPr>
          </a:p>
        </p:txBody>
      </p:sp>
      <p:sp>
        <p:nvSpPr>
          <p:cNvPr id="4" name="文本框 3"/>
          <p:cNvSpPr txBox="1">
            <a:spLocks/>
          </p:cNvSpPr>
          <p:nvPr/>
        </p:nvSpPr>
        <p:spPr>
          <a:xfrm rot="0">
            <a:off x="798830" y="1464945"/>
            <a:ext cx="7939405" cy="2245995"/>
          </a:xfrm>
          <a:prstGeom prst="rect"/>
          <a:noFill/>
          <a:ln w="0" cap="flat" cmpd="sng">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r>
              <a:rPr lang="en-US" altLang="ko-KR"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在此要致谢：</a:t>
            </a:r>
            <a:endParaRPr lang="ko-KR" altLang="en-US"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a:p>
            <a:pPr marL="0" indent="0" algn="l" fontAlgn="auto" defTabSz="508000">
              <a:lnSpc>
                <a:spcPct val="100000"/>
              </a:lnSpc>
              <a:spcBef>
                <a:spcPts val="0"/>
              </a:spcBef>
              <a:spcAft>
                <a:spcPts val="0"/>
              </a:spcAft>
              <a:buFontTx/>
              <a:buNone/>
            </a:pPr>
            <a:endParaRPr lang="ko-KR" altLang="en-US"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a:p>
            <a:pPr marL="0" indent="0" algn="l" fontAlgn="auto" defTabSz="508000">
              <a:lnSpc>
                <a:spcPct val="100000"/>
              </a:lnSpc>
              <a:spcBef>
                <a:spcPts val="0"/>
              </a:spcBef>
              <a:spcAft>
                <a:spcPts val="0"/>
              </a:spcAft>
              <a:buFontTx/>
              <a:buNone/>
            </a:pPr>
            <a:r>
              <a:rPr lang="en-US" altLang="ko-KR"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指导老师：陈超老师</a:t>
            </a:r>
            <a:endParaRPr lang="ko-KR" altLang="en-US"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a:p>
            <a:pPr marL="0" indent="0" algn="l" fontAlgn="auto" defTabSz="508000">
              <a:lnSpc>
                <a:spcPct val="100000"/>
              </a:lnSpc>
              <a:spcBef>
                <a:spcPts val="0"/>
              </a:spcBef>
              <a:spcAft>
                <a:spcPts val="0"/>
              </a:spcAft>
              <a:buFontTx/>
              <a:buNone/>
            </a:pPr>
            <a:r>
              <a:rPr lang="en-US" altLang="ko-KR"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小组成员：宋恒达、杨磊</a:t>
            </a:r>
            <a:endParaRPr lang="ko-KR" altLang="en-US"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a:p>
            <a:pPr marL="0" indent="0" algn="l" fontAlgn="auto" defTabSz="508000">
              <a:lnSpc>
                <a:spcPct val="100000"/>
              </a:lnSpc>
              <a:spcBef>
                <a:spcPts val="0"/>
              </a:spcBef>
              <a:spcAft>
                <a:spcPts val="0"/>
              </a:spcAft>
              <a:buFontTx/>
              <a:buNone/>
            </a:pPr>
            <a:r>
              <a:rPr lang="en-US" altLang="ko-KR"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还有给过我建议的其他同学。</a:t>
            </a:r>
            <a:endParaRPr lang="ko-KR" altLang="en-US"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
        <p:nvSpPr>
          <p:cNvPr id="5" name="文本框 4"/>
          <p:cNvSpPr txBox="1">
            <a:spLocks/>
          </p:cNvSpPr>
          <p:nvPr/>
        </p:nvSpPr>
        <p:spPr>
          <a:xfrm rot="0">
            <a:off x="802640" y="3712210"/>
            <a:ext cx="7939405" cy="523875"/>
          </a:xfrm>
          <a:prstGeom prst="rect"/>
          <a:noFill/>
          <a:ln w="0" cap="flat" cmpd="sng">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r>
              <a:rPr lang="en-US" altLang="ko-KR"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感谢W3C   感谢百度   感谢CSDN   感谢火狐浏览器</a:t>
            </a:r>
            <a:endParaRPr lang="ko-KR" altLang="en-US" sz="2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pic>
        <p:nvPicPr>
          <p:cNvPr id="6" name="C:/Users/MOON/AppData/Roaming/JisuOffice/UITemp/3228_3661600/Video/音频" descr="C:/Users/MOON/AppData/Roaming/JisuOffice/ETemp/3228_3661600/fImage38546841.png">
            <a:hlinkClick r:id="" action="ppaction://media"/>
          </p:cNvPr>
          <p:cNvPicPr>
            <a:picLocks noChangeAspect="1"/>
          </p:cNvPicPr>
          <p:nvPr>
            <a:audioFile r:link="rId7"/>
            <p:extLst>
              <p:ext uri="{DAA4B4D4-6D71-4841-9C94-3DE7FCFB9230}">
                <p14:media xmlns:p14="http://schemas.microsoft.com/office/powerpoint/2010/main" r:embed="rId8"/>
              </p:ext>
            </p:extLst>
          </p:nvPr>
        </p:nvPicPr>
        <p:blipFill rotWithShape="1">
          <a:blip r:embed="rId6">
            <a:extLst>
              <a:ext uri="{28A0092B-C50C-407E-A947-70E740481C1C}">
                <a14:useLocalDpi xmlns:a14="http://schemas.microsoft.com/office/drawing/2010/main" val="0"/>
              </a:ext>
            </a:extLst>
          </a:blip>
          <a:stretch>
            <a:fillRect/>
          </a:stretch>
        </p:blipFill>
        <p:spPr>
          <a:xfrm rot="0">
            <a:off x="4433570" y="5466715"/>
            <a:ext cx="457835" cy="4578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p:stCondLst>
                    <p:cond delay="0"/>
                  </p:stCondLst>
                </p:cTn>
                <p:tgtEl>
                  <p:spTgt spid="6"/>
                </p:tgtEl>
              </p:cMediaNode>
            </p:audio>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sp>
        <p:nvSpPr>
          <p:cNvPr id="2" name="文本框 1"/>
          <p:cNvSpPr txBox="1">
            <a:spLocks/>
          </p:cNvSpPr>
          <p:nvPr/>
        </p:nvSpPr>
        <p:spPr>
          <a:xfrm rot="0">
            <a:off x="2226945" y="753745"/>
            <a:ext cx="4572635" cy="523240"/>
          </a:xfrm>
          <a:prstGeom prst="rect"/>
          <a:noFill/>
        </p:spPr>
        <p:txBody>
          <a:bodyPr wrap="square" lIns="0" tIns="0" rIns="0" bIns="0" vert="horz" anchor="t">
            <a:noAutofit/>
          </a:bodyPr>
          <a:lstStyle/>
          <a:p>
            <a:pPr marL="0" indent="0" algn="ctr" fontAlgn="auto" defTabSz="914400">
              <a:lnSpc>
                <a:spcPct val="100000"/>
              </a:lnSpc>
              <a:spcBef>
                <a:spcPts val="0"/>
              </a:spcBef>
              <a:spcAft>
                <a:spcPts val="0"/>
              </a:spcAft>
              <a:buFontTx/>
              <a:buNone/>
            </a:pPr>
            <a:r>
              <a:rPr lang="en-US" altLang="ko-KR" sz="3400" cap="none" dirty="0" smtClean="0" b="1" strike="noStrike">
                <a:solidFill>
                  <a:srgbClr val="1A2E7F"/>
                </a:solidFill>
                <a:latin typeface="黑体" charset="0"/>
                <a:ea typeface="黑体" charset="0"/>
              </a:rPr>
              <a:t>项目介绍</a:t>
            </a:r>
            <a:endParaRPr lang="ko-KR" altLang="en-US" sz="1800" cap="none" dirty="0" smtClean="0" b="0" strike="noStrike">
              <a:latin typeface="Calibri" charset="0"/>
              <a:ea typeface="宋体" charset="0"/>
            </a:endParaRPr>
          </a:p>
        </p:txBody>
      </p:sp>
      <p:pic>
        <p:nvPicPr>
          <p:cNvPr id="3" name="图片 2" descr="C:/Users/MOON/AppData/Roaming/JisuOffice/ETemp/6704_6020568/fImage4228211058467.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2223135" y="2345055"/>
            <a:ext cx="4551045" cy="4048125"/>
          </a:xfrm>
          <a:prstGeom prst="rect"/>
          <a:noFill/>
        </p:spPr>
      </p:pic>
      <p:sp>
        <p:nvSpPr>
          <p:cNvPr id="4" name="文本框 3"/>
          <p:cNvSpPr txBox="1">
            <a:spLocks/>
          </p:cNvSpPr>
          <p:nvPr/>
        </p:nvSpPr>
        <p:spPr>
          <a:xfrm rot="0">
            <a:off x="1035685" y="1490345"/>
            <a:ext cx="3278505" cy="647065"/>
          </a:xfrm>
          <a:prstGeom prst="rect"/>
          <a:noFill/>
          <a:ln w="0" cap="flat" cmpd="sng">
            <a:noFill/>
            <a:prstDash/>
          </a:ln>
        </p:spPr>
        <p:txBody>
          <a:bodyPr wrap="none" lIns="89535" tIns="46355" rIns="89535" bIns="46355" vert="horz" anchor="t">
            <a:noAutofit/>
          </a:bodyPr>
          <a:lstStyle/>
          <a:p>
            <a:pPr marL="0" indent="0" algn="ctr" fontAlgn="auto" defTabSz="508000">
              <a:lnSpc>
                <a:spcPct val="100000"/>
              </a:lnSpc>
              <a:spcBef>
                <a:spcPts val="0"/>
              </a:spcBef>
              <a:spcAft>
                <a:spcPts val="0"/>
              </a:spcAft>
              <a:buFontTx/>
              <a:buNone/>
            </a:pPr>
            <a:r>
              <a:rPr lang="en-US" altLang="ko-KR" sz="36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effectLst>
                  <a:innerShdw blurRad="177800" dist="0" dir="0">
                    <a:schemeClr val="accent3">
                      <a:lumMod val="50000"/>
                      <a:lumOff val="0"/>
                    </a:schemeClr>
                  </a:innerShdw>
                </a:effectLst>
                <a:latin typeface="Calibri" charset="0"/>
                <a:ea typeface="宋体" charset="0"/>
              </a:rPr>
              <a:t>个人网页的制作</a:t>
            </a:r>
            <a:endParaRPr lang="ko-KR" altLang="en-US" sz="36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sp>
        <p:nvSpPr>
          <p:cNvPr id="2" name="文本框 1"/>
          <p:cNvSpPr txBox="1">
            <a:spLocks/>
          </p:cNvSpPr>
          <p:nvPr/>
        </p:nvSpPr>
        <p:spPr>
          <a:xfrm rot="0">
            <a:off x="2226945" y="567055"/>
            <a:ext cx="4572635" cy="523240"/>
          </a:xfrm>
          <a:prstGeom prst="rect"/>
          <a:noFill/>
        </p:spPr>
        <p:txBody>
          <a:bodyPr wrap="square" lIns="0" tIns="0" rIns="0" bIns="0" vert="horz" anchor="t">
            <a:noAutofit/>
          </a:bodyPr>
          <a:lstStyle/>
          <a:p>
            <a:pPr marL="0" indent="0" algn="ctr" fontAlgn="auto" defTabSz="914400">
              <a:lnSpc>
                <a:spcPct val="100000"/>
              </a:lnSpc>
              <a:spcBef>
                <a:spcPts val="0"/>
              </a:spcBef>
              <a:spcAft>
                <a:spcPts val="0"/>
              </a:spcAft>
              <a:buFontTx/>
              <a:buNone/>
            </a:pPr>
            <a:r>
              <a:rPr lang="en-US" altLang="ko-KR" sz="3400" cap="none" dirty="0" smtClean="0" b="1" strike="noStrike">
                <a:solidFill>
                  <a:srgbClr val="1A2E7F"/>
                </a:solidFill>
                <a:latin typeface="黑体" charset="0"/>
                <a:ea typeface="黑体" charset="0"/>
              </a:rPr>
              <a:t>项目功能介绍</a:t>
            </a:r>
            <a:endParaRPr lang="ko-KR" altLang="en-US" sz="1800" cap="none" dirty="0" smtClean="0" b="0" strike="noStrike">
              <a:latin typeface="Calibri" charset="0"/>
              <a:ea typeface="宋体" charset="0"/>
            </a:endParaRPr>
          </a:p>
        </p:txBody>
      </p:sp>
      <p:sp>
        <p:nvSpPr>
          <p:cNvPr id="3" name="文本框 2"/>
          <p:cNvSpPr txBox="1">
            <a:spLocks/>
          </p:cNvSpPr>
          <p:nvPr/>
        </p:nvSpPr>
        <p:spPr>
          <a:xfrm rot="0">
            <a:off x="736600" y="1312545"/>
            <a:ext cx="4572635" cy="2168525"/>
          </a:xfrm>
          <a:prstGeom prst="rect"/>
          <a:noFill/>
        </p:spPr>
        <p:txBody>
          <a:bodyPr wrap="square" lIns="0" tIns="0" rIns="0" bIns="0" vert="horz" anchor="t">
            <a:noAutofit/>
          </a:bodyPr>
          <a:lstStyle/>
          <a:p>
            <a:pPr marL="0" indent="0" algn="l" fontAlgn="auto" defTabSz="914400">
              <a:lnSpc>
                <a:spcPct val="100000"/>
              </a:lnSpc>
              <a:spcBef>
                <a:spcPts val="600"/>
              </a:spcBef>
              <a:spcAft>
                <a:spcPts val="0"/>
              </a:spcAft>
              <a:buFontTx/>
              <a:buNone/>
            </a:pPr>
            <a:r>
              <a:rPr lang="en-US" altLang="ko-KR" sz="2800" cap="none" dirty="0" smtClean="0" b="1" strike="noStrike">
                <a:solidFill>
                  <a:srgbClr val="000000"/>
                </a:solidFill>
                <a:latin typeface="黑体" charset="0"/>
                <a:ea typeface="黑体" charset="0"/>
              </a:rPr>
              <a:t>完成的功能：</a:t>
            </a:r>
            <a:endParaRPr lang="ko-KR" altLang="en-US" sz="2800" cap="none" dirty="0" smtClean="0" b="1" strike="noStrike">
              <a:solidFill>
                <a:srgbClr val="000000"/>
              </a:solidFill>
              <a:latin typeface="黑体" charset="0"/>
              <a:ea typeface="黑体" charset="0"/>
            </a:endParaRPr>
          </a:p>
          <a:p>
            <a:pPr marL="0" indent="0" algn="l" fontAlgn="auto" defTabSz="914400">
              <a:lnSpc>
                <a:spcPct val="100000"/>
              </a:lnSpc>
              <a:spcBef>
                <a:spcPts val="600"/>
              </a:spcBef>
              <a:spcAft>
                <a:spcPts val="0"/>
              </a:spcAft>
              <a:buFontTx/>
              <a:buNone/>
            </a:pPr>
            <a:r>
              <a:rPr lang="en-US" altLang="ko-KR" sz="1800" cap="none" dirty="0" smtClean="0" b="0" strike="noStrike">
                <a:latin typeface="Calibri" charset="0"/>
                <a:ea typeface="宋体" charset="0"/>
              </a:rPr>
              <a:t>        将个人网站的框架搭建了出来，然后将头部包括首页在内的五个页面都通过超链接在网站的头部互相连接了起来。并且给页面中一些元素进行了系统的布局。保证在跟要求一致的情况下尽可能的使得网页中元素可以通过调整css样式文件来进行改变。</a:t>
            </a:r>
            <a:endParaRPr lang="ko-KR" altLang="en-US" sz="1800" cap="none" dirty="0" smtClean="0" b="0" strike="noStrike">
              <a:latin typeface="Calibri" charset="0"/>
              <a:ea typeface="宋体" charset="0"/>
            </a:endParaRPr>
          </a:p>
        </p:txBody>
      </p:sp>
      <p:pic>
        <p:nvPicPr>
          <p:cNvPr id="4" name="图片 3" descr="C:/Users/MOON/AppData/Roaming/JisuOffice/ETemp/6704_6020568/fImage56991116334.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733425" y="5276215"/>
            <a:ext cx="7068185" cy="353060"/>
          </a:xfrm>
          <a:prstGeom prst="rect"/>
          <a:noFill/>
        </p:spPr>
      </p:pic>
      <p:sp>
        <p:nvSpPr>
          <p:cNvPr id="5" name="文本框 4"/>
          <p:cNvSpPr txBox="1">
            <a:spLocks/>
          </p:cNvSpPr>
          <p:nvPr/>
        </p:nvSpPr>
        <p:spPr>
          <a:xfrm rot="0">
            <a:off x="735330" y="4775200"/>
            <a:ext cx="5437505" cy="370205"/>
          </a:xfrm>
          <a:prstGeom prst="rect"/>
          <a:noFill/>
          <a:ln w="0" cap="flat" cmpd="sng">
            <a:noFill/>
            <a:prstDash/>
          </a:ln>
        </p:spPr>
        <p:txBody>
          <a:bodyPr wrap="none" lIns="89535" tIns="46355" rIns="89535" bIns="46355" vert="horz" anchor="t">
            <a:noAutofit/>
          </a:bodyPr>
          <a:lstStyle/>
          <a:p>
            <a:pPr marL="0" indent="0" algn="ctr" fontAlgn="auto" defTabSz="508000">
              <a:lnSpc>
                <a:spcPct val="100000"/>
              </a:lnSpc>
              <a:spcBef>
                <a:spcPts val="0"/>
              </a:spcBef>
              <a:spcAft>
                <a:spcPts val="0"/>
              </a:spcAft>
              <a:buFontTx/>
              <a:buNone/>
            </a:pPr>
            <a:r>
              <a:rPr lang="en-US" altLang="ko-KR" sz="1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effectLst>
                  <a:innerShdw blurRad="177800" dist="0" dir="0">
                    <a:schemeClr val="accent3">
                      <a:lumMod val="50000"/>
                      <a:lumOff val="0"/>
                    </a:schemeClr>
                  </a:innerShdw>
                </a:effectLst>
                <a:latin typeface="Calibri" charset="0"/>
                <a:ea typeface="宋体" charset="0"/>
              </a:rPr>
              <a:t>可以通过下面的五个超链接进行五个页面间的跳转：</a:t>
            </a:r>
            <a:endParaRPr lang="ko-KR" altLang="en-US" sz="18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pic>
        <p:nvPicPr>
          <p:cNvPr id="2" name="图片 1" descr="C:/Users/MOON/AppData/Roaming/JisuOffice/ETemp/6704_6020568/fImage4229481136500.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967105" y="728345"/>
            <a:ext cx="6399530" cy="56902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pic>
        <p:nvPicPr>
          <p:cNvPr id="2" name="图片 1" descr="C:/Users/MOON/AppData/Roaming/JisuOffice/ETemp/6704_6020568/fImage1438431149169.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1161415" y="770255"/>
            <a:ext cx="6561455" cy="566547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pic>
        <p:nvPicPr>
          <p:cNvPr id="2" name="图片 1" descr="C:/Users/MOON/AppData/Roaming/JisuOffice/ETemp/6704_6020568/fImage6164131155724.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1247775" y="753745"/>
            <a:ext cx="6466205" cy="557149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pic>
        <p:nvPicPr>
          <p:cNvPr id="2" name="图片 1" descr="C:/Users/MOON/AppData/Roaming/JisuOffice/ETemp/6704_6020568/fImage1594331161478.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832485" y="753745"/>
            <a:ext cx="7177405" cy="564769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pic>
        <p:nvPicPr>
          <p:cNvPr id="2" name="图片 1" descr="C:/Users/MOON/AppData/Roaming/JisuOffice/ETemp/6704_6020568/fImage1695361179358.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987425" y="762000"/>
            <a:ext cx="7175500" cy="558038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1">
  <p:cSld>
    <p:bg>
      <p:bgPr>
        <a:blipFill rotWithShape="1">
          <a:blip r:embed="rId2">
            <a:extLst>
              <a:ext uri="{28A0092B-C50C-407E-A947-70E740481C1C}">
                <a14:useLocalDpi xmlns:a14="http://schemas.microsoft.com/office/drawing/2010/main" val="0"/>
              </a:ext>
            </a:extLst>
          </a:blip>
          <a:stretch>
            <a:fillRect l="0" t="0" r="0" b="0"/>
          </a:stretch>
        </a:blipFill>
      </p:bgPr>
    </p:bg>
    <p:spTree>
      <p:nvGrpSpPr>
        <p:cNvPr id="1" name=""/>
        <p:cNvGrpSpPr/>
        <p:nvPr/>
      </p:nvGrpSpPr>
      <p:grpSpPr>
        <a:xfrm>
          <a:off x="0" y="0"/>
          <a:ext cx="0" cy="0"/>
          <a:chOff x="0" y="0"/>
          <a:chExt cx="0" cy="0"/>
        </a:xfrm>
      </p:grpSpPr>
      <p:sp>
        <p:nvSpPr>
          <p:cNvPr id="2" name="文本框 1"/>
          <p:cNvSpPr txBox="1">
            <a:spLocks/>
          </p:cNvSpPr>
          <p:nvPr/>
        </p:nvSpPr>
        <p:spPr>
          <a:xfrm rot="0">
            <a:off x="3147060" y="407035"/>
            <a:ext cx="2849880" cy="923925"/>
          </a:xfrm>
          <a:prstGeom prst="rect"/>
          <a:noFill/>
          <a:ln w="0" cap="flat" cmpd="sng">
            <a:noFill/>
            <a:prstDash/>
          </a:ln>
        </p:spPr>
        <p:txBody>
          <a:bodyPr wrap="none" lIns="89535" tIns="46355" rIns="89535" bIns="46355" vert="horz" anchor="t">
            <a:noAutofit/>
          </a:bodyPr>
          <a:lstStyle/>
          <a:p>
            <a:pPr marL="0" indent="0" algn="ctr" fontAlgn="auto" defTabSz="508000">
              <a:lnSpc>
                <a:spcPct val="100000"/>
              </a:lnSpc>
              <a:spcBef>
                <a:spcPts val="0"/>
              </a:spcBef>
              <a:spcAft>
                <a:spcPts val="0"/>
              </a:spcAft>
              <a:buFontTx/>
              <a:buNone/>
            </a:pPr>
            <a:r>
              <a:rPr lang="en-US" altLang="ko-KR" sz="54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effectLst>
                  <a:innerShdw blurRad="177800" dist="0" dir="0">
                    <a:schemeClr val="accent3">
                      <a:lumMod val="50000"/>
                      <a:lumOff val="0"/>
                    </a:schemeClr>
                  </a:innerShdw>
                </a:effectLst>
                <a:latin typeface="Calibri" charset="0"/>
                <a:ea typeface="宋体" charset="0"/>
              </a:rPr>
              <a:t>思路总结</a:t>
            </a:r>
            <a:endParaRPr lang="ko-KR" altLang="en-US" sz="5400" cap="none" dirty="0" smtClean="0" b="1"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
        <p:nvSpPr>
          <p:cNvPr id="3" name="文本框 2"/>
          <p:cNvSpPr txBox="1">
            <a:spLocks/>
          </p:cNvSpPr>
          <p:nvPr/>
        </p:nvSpPr>
        <p:spPr>
          <a:xfrm rot="0">
            <a:off x="287020" y="1609725"/>
            <a:ext cx="8688705" cy="339725"/>
          </a:xfrm>
          <a:prstGeom prst="rect"/>
          <a:noFill/>
          <a:ln w="0" cap="flat" cmpd="sng">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r>
              <a:rPr lang="en-US" altLang="ko-KR"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1.首先思考整个网页是由哪几个部分构成，先分为头部、身体和尾部；</a:t>
            </a:r>
            <a:endParaRPr lang="ko-KR" altLang="en-US"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
        <p:nvSpPr>
          <p:cNvPr id="4" name="文本框 3"/>
          <p:cNvSpPr txBox="1">
            <a:spLocks/>
          </p:cNvSpPr>
          <p:nvPr/>
        </p:nvSpPr>
        <p:spPr>
          <a:xfrm rot="0">
            <a:off x="290830" y="2045335"/>
            <a:ext cx="8688705" cy="339725"/>
          </a:xfrm>
          <a:prstGeom prst="rect"/>
          <a:noFill/>
          <a:ln w="0" cap="flat" cmpd="sng">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r>
              <a:rPr lang="en-US" altLang="ko-KR"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2.然后将头部和尾部写出来以后再应用在每个页面的代码里面，减少重复代码操作。</a:t>
            </a:r>
            <a:endParaRPr lang="ko-KR" altLang="en-US"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
        <p:nvSpPr>
          <p:cNvPr id="5" name="文本框 4"/>
          <p:cNvSpPr txBox="1">
            <a:spLocks/>
          </p:cNvSpPr>
          <p:nvPr/>
        </p:nvSpPr>
        <p:spPr>
          <a:xfrm rot="0">
            <a:off x="286385" y="2498090"/>
            <a:ext cx="8688705" cy="586105"/>
          </a:xfrm>
          <a:prstGeom prst="rect"/>
          <a:noFill/>
          <a:ln w="0" cap="flat" cmpd="sng">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r>
              <a:rPr lang="en-US" altLang="ko-KR"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3.观察页面要求，自己计划划分div盒子，当有哪些盒子、几个盒子、哪些是外层哪些是内层都明白了以后，就可以进行书写了。</a:t>
            </a:r>
            <a:endParaRPr lang="ko-KR" altLang="en-US"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
        <p:nvSpPr>
          <p:cNvPr id="6" name="文本框 5"/>
          <p:cNvSpPr txBox="1">
            <a:spLocks/>
          </p:cNvSpPr>
          <p:nvPr/>
        </p:nvSpPr>
        <p:spPr>
          <a:xfrm rot="0">
            <a:off x="290830" y="3086735"/>
            <a:ext cx="8688705" cy="2064385"/>
          </a:xfrm>
          <a:prstGeom prst="rect"/>
          <a:noFill/>
          <a:ln w="0" cap="flat" cmpd="sng">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r>
              <a:rPr lang="en-US" altLang="ko-KR"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4.除去头部和尾部的部分，我称之为身体部分，这部分因为一开始并不知道内部元素的高的总和有多少，我们也不需要花心思去数和计算。因为内部元素是有可能增加和改变的，我们需要的是自适应内容而可以自动变化的身体，而不是定死了的。那么要做到这一点，我要做的就是完全不去管它的高有多少，用内容撑就完事了。</a:t>
            </a:r>
            <a:endParaRPr lang="ko-KR" altLang="en-US"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a:p>
            <a:pPr marL="0" indent="0" algn="l" fontAlgn="auto" defTabSz="508000">
              <a:lnSpc>
                <a:spcPct val="100000"/>
              </a:lnSpc>
              <a:spcBef>
                <a:spcPts val="0"/>
              </a:spcBef>
              <a:spcAft>
                <a:spcPts val="0"/>
              </a:spcAft>
              <a:buFontTx/>
              <a:buNone/>
            </a:pPr>
            <a:endParaRPr lang="ko-KR" altLang="en-US"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a:p>
            <a:pPr marL="0" indent="0" algn="l" fontAlgn="auto" defTabSz="508000">
              <a:lnSpc>
                <a:spcPct val="100000"/>
              </a:lnSpc>
              <a:spcBef>
                <a:spcPts val="0"/>
              </a:spcBef>
              <a:spcAft>
                <a:spcPts val="0"/>
              </a:spcAft>
              <a:buFontTx/>
              <a:buNone/>
            </a:pPr>
            <a:r>
              <a:rPr lang="en-US" altLang="ko-KR"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在设定div盒子的时候，相信很多同学都发现了，设定盒子的height属性的百分比并没有什么用处，最开始的时候我也想过定死一个大的像素值，后来觉得太蠢了，发现了直接用内容撑开就会是自适应。</a:t>
            </a:r>
            <a:endParaRPr lang="ko-KR" altLang="en-US"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
        <p:nvSpPr>
          <p:cNvPr id="7" name="文本框 6"/>
          <p:cNvSpPr txBox="1">
            <a:spLocks/>
          </p:cNvSpPr>
          <p:nvPr/>
        </p:nvSpPr>
        <p:spPr>
          <a:xfrm rot="0">
            <a:off x="345440" y="5147945"/>
            <a:ext cx="8688705" cy="832485"/>
          </a:xfrm>
          <a:prstGeom prst="rect"/>
          <a:noFill/>
          <a:ln w="0" cap="flat" cmpd="sng">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r>
              <a:rPr lang="en-US" altLang="ko-KR"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rPr>
              <a:t>5.还有一点很重要就是当你设置了很多的样式的时候就一定要按顺序的去书写，然后当你想要调整某个样式来达到某种布局的时候，就可以通过浏览器调试很快的找到目标盒子进行调试。相同的样式可以通过继承或者复制之前出现过的盒子样式，这样也可以减少自己的工作量。</a:t>
            </a:r>
            <a:endParaRPr lang="ko-KR" altLang="en-US" sz="1600" cap="none" dirty="0" smtClean="0" b="0" strike="noStrike">
              <a:ln w="12700" cap="flat" cmpd="sng">
                <a:solidFill>
                  <a:schemeClr val="accent3">
                    <a:lumMod val="50000"/>
                    <a:lumOff val="0"/>
                    <a:alpha val="100000"/>
                  </a:schemeClr>
                </a:solidFill>
                <a:prstDash val="solid"/>
                <a:round/>
              </a:ln>
              <a:pattFill prst="narHorz">
                <a:fgClr>
                  <a:srgbClr val="A5A5A5"/>
                </a:fgClr>
                <a:bgClr>
                  <a:srgbClr val="DBDBDB"/>
                </a:bgClr>
              </a:patt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theme/theme1.xml><?xml version="1.0" encoding="utf-8"?>
<a:theme xmlns:a="http://schemas.openxmlformats.org/drawingml/2006/main" name="Office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JisuOffice Show</Application>
  <AppVersion>12.000</AppVersion>
  <Characters>0</Characters>
  <CharactersWithSpaces>0</CharactersWithSpaces>
  <DocSecurity>0</DocSecurity>
  <HyperlinksChanged>false</HyperlinksChanged>
  <Lines>0</Lines>
  <LinksUpToDate>false</LinksUpToDate>
  <Pages>10</Pages>
  <Paragraphs>0</Paragraphs>
  <Words>10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cp:lastModifiedBy>MOON</cp:lastModifiedBy>
</cp:coreProperties>
</file>