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F046-F1FE-421D-A120-4C28FACA0517}" type="datetimeFigureOut">
              <a:rPr lang="es-ES" smtClean="0"/>
              <a:pPr/>
              <a:t>24/03/2019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7BF9-0151-406D-8291-49B1F5007D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F046-F1FE-421D-A120-4C28FACA0517}" type="datetimeFigureOut">
              <a:rPr lang="es-ES" smtClean="0"/>
              <a:pPr/>
              <a:t>24/03/2019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7BF9-0151-406D-8291-49B1F5007D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F046-F1FE-421D-A120-4C28FACA0517}" type="datetimeFigureOut">
              <a:rPr lang="es-ES" smtClean="0"/>
              <a:pPr/>
              <a:t>24/03/2019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7BF9-0151-406D-8291-49B1F5007D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F046-F1FE-421D-A120-4C28FACA0517}" type="datetimeFigureOut">
              <a:rPr lang="es-ES" smtClean="0"/>
              <a:pPr/>
              <a:t>24/03/2019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7BF9-0151-406D-8291-49B1F5007D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F046-F1FE-421D-A120-4C28FACA0517}" type="datetimeFigureOut">
              <a:rPr lang="es-ES" smtClean="0"/>
              <a:pPr/>
              <a:t>24/03/2019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7BF9-0151-406D-8291-49B1F5007D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F046-F1FE-421D-A120-4C28FACA0517}" type="datetimeFigureOut">
              <a:rPr lang="es-ES" smtClean="0"/>
              <a:pPr/>
              <a:t>24/03/2019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7BF9-0151-406D-8291-49B1F5007D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F046-F1FE-421D-A120-4C28FACA0517}" type="datetimeFigureOut">
              <a:rPr lang="es-ES" smtClean="0"/>
              <a:pPr/>
              <a:t>24/03/2019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7BF9-0151-406D-8291-49B1F5007D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F046-F1FE-421D-A120-4C28FACA0517}" type="datetimeFigureOut">
              <a:rPr lang="es-ES" smtClean="0"/>
              <a:pPr/>
              <a:t>24/03/2019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7BF9-0151-406D-8291-49B1F5007D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F046-F1FE-421D-A120-4C28FACA0517}" type="datetimeFigureOut">
              <a:rPr lang="es-ES" smtClean="0"/>
              <a:pPr/>
              <a:t>24/03/2019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7BF9-0151-406D-8291-49B1F5007D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F046-F1FE-421D-A120-4C28FACA0517}" type="datetimeFigureOut">
              <a:rPr lang="es-ES" smtClean="0"/>
              <a:pPr/>
              <a:t>24/03/2019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7BF9-0151-406D-8291-49B1F5007D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F046-F1FE-421D-A120-4C28FACA0517}" type="datetimeFigureOut">
              <a:rPr lang="es-ES" smtClean="0"/>
              <a:pPr/>
              <a:t>24/03/2019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F57BF9-0151-406D-8291-49B1F5007DA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BEF046-F1FE-421D-A120-4C28FACA0517}" type="datetimeFigureOut">
              <a:rPr lang="es-ES" smtClean="0"/>
              <a:pPr/>
              <a:t>24/03/2019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F57BF9-0151-406D-8291-49B1F5007DA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BUSCADOR DE FANTAS-IA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pu221e5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¿En qué consiste?</a:t>
            </a:r>
            <a:endParaRPr lang="es-ES" dirty="0"/>
          </a:p>
        </p:txBody>
      </p:sp>
      <p:pic>
        <p:nvPicPr>
          <p:cNvPr id="1026" name="Picture 2" descr="C:\Users\newfe\Pictures\1498065274_713138_1498065683_noticia_norm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92897">
            <a:off x="928662" y="2143116"/>
            <a:ext cx="2362240" cy="1680083"/>
          </a:xfrm>
          <a:prstGeom prst="rect">
            <a:avLst/>
          </a:prstGeom>
          <a:noFill/>
        </p:spPr>
      </p:pic>
      <p:cxnSp>
        <p:nvCxnSpPr>
          <p:cNvPr id="6" name="5 Conector recto de flecha"/>
          <p:cNvCxnSpPr/>
          <p:nvPr/>
        </p:nvCxnSpPr>
        <p:spPr>
          <a:xfrm>
            <a:off x="3857620" y="2714620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 rot="20825629">
            <a:off x="5357818" y="2550849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 smtClean="0">
                <a:solidFill>
                  <a:schemeClr val="accent1">
                    <a:lumMod val="75000"/>
                  </a:schemeClr>
                </a:solidFill>
              </a:rPr>
              <a:t>IA</a:t>
            </a:r>
            <a:r>
              <a:rPr lang="es-ES" sz="1200" dirty="0" smtClean="0">
                <a:solidFill>
                  <a:schemeClr val="accent1">
                    <a:lumMod val="75000"/>
                  </a:schemeClr>
                </a:solidFill>
              </a:rPr>
              <a:t>        AMAZON 	          RECOGNITION</a:t>
            </a:r>
            <a:endParaRPr lang="es-E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 rot="10800000" flipV="1">
            <a:off x="5286380" y="4143380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4357694"/>
            <a:ext cx="3438490" cy="193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carga la foto deseada en la web.</a:t>
            </a:r>
          </a:p>
          <a:p>
            <a:r>
              <a:rPr lang="es-ES" dirty="0" smtClean="0"/>
              <a:t>Se envía a un servidor.</a:t>
            </a:r>
          </a:p>
          <a:p>
            <a:r>
              <a:rPr lang="es-ES" dirty="0" smtClean="0"/>
              <a:t>Amazon </a:t>
            </a:r>
            <a:r>
              <a:rPr lang="es-ES" dirty="0" err="1" smtClean="0"/>
              <a:t>rekognition</a:t>
            </a:r>
            <a:r>
              <a:rPr lang="es-ES" dirty="0" smtClean="0"/>
              <a:t> la procesa y encuentra las palabras clave o etiquetas.</a:t>
            </a:r>
          </a:p>
          <a:p>
            <a:r>
              <a:rPr lang="es-ES" dirty="0" smtClean="0"/>
              <a:t>Se llama a un programa que se encarga de escribir el link con dichas palabras.</a:t>
            </a:r>
          </a:p>
          <a:p>
            <a:r>
              <a:rPr lang="es-ES" dirty="0" smtClean="0"/>
              <a:t>Se abre el navegador con el resultado listo.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¿Para qué sirve?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 principal uso es comercial.</a:t>
            </a:r>
          </a:p>
          <a:p>
            <a:r>
              <a:rPr lang="es-ES" dirty="0" smtClean="0"/>
              <a:t>Otras aplicaciones, reconocimiento facial de jugadores, análisis de fotogramas, etc.</a:t>
            </a:r>
          </a:p>
          <a:p>
            <a:endParaRPr lang="es-ES" dirty="0"/>
          </a:p>
        </p:txBody>
      </p:sp>
      <p:pic>
        <p:nvPicPr>
          <p:cNvPr id="2050" name="Picture 2" descr="C:\Users\newfe\Pictures\capa_futb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429000"/>
            <a:ext cx="2024734" cy="1357322"/>
          </a:xfrm>
          <a:prstGeom prst="rect">
            <a:avLst/>
          </a:prstGeom>
          <a:noFill/>
        </p:spPr>
      </p:pic>
      <p:pic>
        <p:nvPicPr>
          <p:cNvPr id="2051" name="Picture 3" descr="C:\Users\newfe\Pictures\75437799-hombre-joven-y-guapo-con-mochila-sosteniendo-teléfono-celular-icono-de-dibujos-animados-imagen-ilust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3429000"/>
            <a:ext cx="1500198" cy="1500198"/>
          </a:xfrm>
          <a:prstGeom prst="rect">
            <a:avLst/>
          </a:prstGeom>
          <a:noFill/>
        </p:spPr>
      </p:pic>
      <p:cxnSp>
        <p:nvCxnSpPr>
          <p:cNvPr id="7" name="6 Conector recto de flecha"/>
          <p:cNvCxnSpPr/>
          <p:nvPr/>
        </p:nvCxnSpPr>
        <p:spPr>
          <a:xfrm>
            <a:off x="4786314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newfe\Pictures\descarg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286124"/>
            <a:ext cx="2214578" cy="3158013"/>
          </a:xfrm>
          <a:prstGeom prst="rect">
            <a:avLst/>
          </a:prstGeom>
          <a:noFill/>
        </p:spPr>
      </p:pic>
      <p:pic>
        <p:nvPicPr>
          <p:cNvPr id="2053" name="Picture 5" descr="C:\Users\newfe\Pictures\Sin títul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3929067"/>
            <a:ext cx="1000132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usadas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Servidor desarrollado en </a:t>
            </a:r>
            <a:r>
              <a:rPr lang="es-ES" dirty="0" err="1" smtClean="0"/>
              <a:t>JavaScript</a:t>
            </a:r>
            <a:r>
              <a:rPr lang="es-ES" dirty="0" smtClean="0"/>
              <a:t> y </a:t>
            </a:r>
            <a:r>
              <a:rPr lang="es-ES" dirty="0" err="1" smtClean="0"/>
              <a:t>Node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Usa los servicios de AWS S3 para almacenar y procesar las imágenes mediante </a:t>
            </a:r>
            <a:r>
              <a:rPr lang="es-ES" dirty="0" err="1" smtClean="0"/>
              <a:t>Rekognition</a:t>
            </a:r>
            <a:r>
              <a:rPr lang="es-ES" dirty="0" smtClean="0"/>
              <a:t>.</a:t>
            </a:r>
          </a:p>
          <a:p>
            <a:r>
              <a:rPr lang="es-ES" dirty="0" smtClean="0"/>
              <a:t>Procesamiento del etiquetado en C++.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 descr="C:\Users\newfe\Pictures\1_Bbdx_ZjoHiUfjRaYha8xk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357562"/>
            <a:ext cx="3171825" cy="3171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7" y="2000240"/>
            <a:ext cx="3500462" cy="196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214818"/>
            <a:ext cx="4345506" cy="244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000240"/>
            <a:ext cx="3576617" cy="201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Fin!</a:t>
            </a:r>
            <a:endParaRPr lang="es-ES" dirty="0"/>
          </a:p>
        </p:txBody>
      </p:sp>
      <p:pic>
        <p:nvPicPr>
          <p:cNvPr id="4098" name="Picture 2" descr="C:\Users\newfe\Pictures\Dz14iytWoAADZU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9144000" cy="3040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</TotalTime>
  <Words>125</Words>
  <Application>Microsoft Office PowerPoint</Application>
  <PresentationFormat>Presentación en pantalla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BUSCADOR DE FANTAS-IA</vt:lpstr>
      <vt:lpstr>¿En qué consiste?</vt:lpstr>
      <vt:lpstr>¿Cómo funciona?</vt:lpstr>
      <vt:lpstr>¿Para qué sirve?</vt:lpstr>
      <vt:lpstr>Tecnologías usadas </vt:lpstr>
      <vt:lpstr>Código</vt:lpstr>
      <vt:lpstr>Fin!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BUSCADOR DE FANTAS-IA</dc:title>
  <dc:creator>New Feels</dc:creator>
  <cp:lastModifiedBy>New Feels</cp:lastModifiedBy>
  <cp:revision>10</cp:revision>
  <dcterms:created xsi:type="dcterms:W3CDTF">2019-03-23T22:21:30Z</dcterms:created>
  <dcterms:modified xsi:type="dcterms:W3CDTF">2019-03-24T03:34:02Z</dcterms:modified>
</cp:coreProperties>
</file>