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70" r:id="rId5"/>
    <p:sldId id="271" r:id="rId6"/>
    <p:sldId id="265" r:id="rId7"/>
    <p:sldId id="269" r:id="rId8"/>
    <p:sldId id="267" r:id="rId9"/>
    <p:sldId id="268" r:id="rId10"/>
    <p:sldId id="266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6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93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1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1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0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7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6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9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8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F0C72-6962-471F-8882-5FA72BFD053E}" type="datetimeFigureOut">
              <a:rPr lang="ko-KR" altLang="en-US" smtClean="0"/>
              <a:t>2019-11-15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42F1-0789-44A4-B23E-A8859D34F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 flipH="1" flipV="1">
            <a:off x="3468914" y="5216403"/>
            <a:ext cx="8723086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0" y="-1"/>
            <a:ext cx="12192000" cy="382258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2746007" y="69377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0" y="-1"/>
            <a:ext cx="12192000" cy="2620856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620856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10777899" y="4666090"/>
                  <a:pt x="3385776" y="-1550564"/>
                  <a:pt x="117739" y="2285206"/>
                </a:cubicBezTo>
                <a:lnTo>
                  <a:pt x="0" y="2432188"/>
                </a:lnTo>
                <a:lnTo>
                  <a:pt x="0" y="590309"/>
                </a:lnTo>
                <a:lnTo>
                  <a:pt x="0" y="2676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5400000">
            <a:off x="614855" y="-627556"/>
            <a:ext cx="865790" cy="2120900"/>
          </a:xfrm>
          <a:custGeom>
            <a:avLst/>
            <a:gdLst>
              <a:gd name="connsiteX0" fmla="*/ 0 w 800100"/>
              <a:gd name="connsiteY0" fmla="*/ 1638300 h 1638300"/>
              <a:gd name="connsiteX1" fmla="*/ 0 w 800100"/>
              <a:gd name="connsiteY1" fmla="*/ 0 h 1638300"/>
              <a:gd name="connsiteX2" fmla="*/ 800100 w 800100"/>
              <a:gd name="connsiteY2" fmla="*/ 1638300 h 1638300"/>
              <a:gd name="connsiteX3" fmla="*/ 0 w 800100"/>
              <a:gd name="connsiteY3" fmla="*/ 1638300 h 1638300"/>
              <a:gd name="connsiteX0" fmla="*/ 0 w 1088916"/>
              <a:gd name="connsiteY0" fmla="*/ 1638300 h 1638300"/>
              <a:gd name="connsiteX1" fmla="*/ 0 w 1088916"/>
              <a:gd name="connsiteY1" fmla="*/ 0 h 1638300"/>
              <a:gd name="connsiteX2" fmla="*/ 800100 w 1088916"/>
              <a:gd name="connsiteY2" fmla="*/ 1638300 h 1638300"/>
              <a:gd name="connsiteX3" fmla="*/ 0 w 1088916"/>
              <a:gd name="connsiteY3" fmla="*/ 1638300 h 1638300"/>
              <a:gd name="connsiteX0" fmla="*/ 0 w 1090674"/>
              <a:gd name="connsiteY0" fmla="*/ 2120900 h 2120900"/>
              <a:gd name="connsiteX1" fmla="*/ 12700 w 1090674"/>
              <a:gd name="connsiteY1" fmla="*/ 0 h 2120900"/>
              <a:gd name="connsiteX2" fmla="*/ 800100 w 1090674"/>
              <a:gd name="connsiteY2" fmla="*/ 2120900 h 2120900"/>
              <a:gd name="connsiteX3" fmla="*/ 0 w 1090674"/>
              <a:gd name="connsiteY3" fmla="*/ 2120900 h 2120900"/>
              <a:gd name="connsiteX0" fmla="*/ 0 w 1079801"/>
              <a:gd name="connsiteY0" fmla="*/ 2120900 h 2120900"/>
              <a:gd name="connsiteX1" fmla="*/ 12700 w 1079801"/>
              <a:gd name="connsiteY1" fmla="*/ 0 h 2120900"/>
              <a:gd name="connsiteX2" fmla="*/ 800100 w 1079801"/>
              <a:gd name="connsiteY2" fmla="*/ 2120900 h 2120900"/>
              <a:gd name="connsiteX3" fmla="*/ 0 w 1079801"/>
              <a:gd name="connsiteY3" fmla="*/ 2120900 h 2120900"/>
              <a:gd name="connsiteX0" fmla="*/ 0 w 865790"/>
              <a:gd name="connsiteY0" fmla="*/ 2120900 h 2120900"/>
              <a:gd name="connsiteX1" fmla="*/ 12700 w 865790"/>
              <a:gd name="connsiteY1" fmla="*/ 0 h 2120900"/>
              <a:gd name="connsiteX2" fmla="*/ 800100 w 865790"/>
              <a:gd name="connsiteY2" fmla="*/ 2120900 h 2120900"/>
              <a:gd name="connsiteX3" fmla="*/ 0 w 865790"/>
              <a:gd name="connsiteY3" fmla="*/ 2120900 h 212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5790" h="2120900">
                <a:moveTo>
                  <a:pt x="0" y="2120900"/>
                </a:moveTo>
                <a:cubicBezTo>
                  <a:pt x="4233" y="1413933"/>
                  <a:pt x="8467" y="706967"/>
                  <a:pt x="12700" y="0"/>
                </a:cubicBezTo>
                <a:cubicBezTo>
                  <a:pt x="190500" y="1257300"/>
                  <a:pt x="1117603" y="1320800"/>
                  <a:pt x="800100" y="2120900"/>
                </a:cubicBezTo>
                <a:lnTo>
                  <a:pt x="0" y="21209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54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 flipV="1">
            <a:off x="-12700" y="5283199"/>
            <a:ext cx="12192000" cy="1525621"/>
          </a:xfrm>
          <a:custGeom>
            <a:avLst/>
            <a:gdLst>
              <a:gd name="connsiteX0" fmla="*/ 0 w 12192000"/>
              <a:gd name="connsiteY0" fmla="*/ 0 h 2620856"/>
              <a:gd name="connsiteX1" fmla="*/ 12192000 w 12192000"/>
              <a:gd name="connsiteY1" fmla="*/ 0 h 2620856"/>
              <a:gd name="connsiteX2" fmla="*/ 12192000 w 12192000"/>
              <a:gd name="connsiteY2" fmla="*/ 267665 h 2620856"/>
              <a:gd name="connsiteX3" fmla="*/ 12192000 w 12192000"/>
              <a:gd name="connsiteY3" fmla="*/ 590309 h 2620856"/>
              <a:gd name="connsiteX4" fmla="*/ 12192000 w 12192000"/>
              <a:gd name="connsiteY4" fmla="*/ 1873652 h 2620856"/>
              <a:gd name="connsiteX5" fmla="*/ 117739 w 12192000"/>
              <a:gd name="connsiteY5" fmla="*/ 2285206 h 2620856"/>
              <a:gd name="connsiteX6" fmla="*/ 0 w 12192000"/>
              <a:gd name="connsiteY6" fmla="*/ 2432188 h 2620856"/>
              <a:gd name="connsiteX7" fmla="*/ 0 w 12192000"/>
              <a:gd name="connsiteY7" fmla="*/ 590309 h 2620856"/>
              <a:gd name="connsiteX8" fmla="*/ 0 w 12192000"/>
              <a:gd name="connsiteY8" fmla="*/ 267665 h 2620856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117739 w 12192000"/>
              <a:gd name="connsiteY5" fmla="*/ 22852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537088"/>
              <a:gd name="connsiteX1" fmla="*/ 12192000 w 12192000"/>
              <a:gd name="connsiteY1" fmla="*/ 0 h 3537088"/>
              <a:gd name="connsiteX2" fmla="*/ 12192000 w 12192000"/>
              <a:gd name="connsiteY2" fmla="*/ 267665 h 3537088"/>
              <a:gd name="connsiteX3" fmla="*/ 12192000 w 12192000"/>
              <a:gd name="connsiteY3" fmla="*/ 590309 h 3537088"/>
              <a:gd name="connsiteX4" fmla="*/ 12192000 w 12192000"/>
              <a:gd name="connsiteY4" fmla="*/ 1873652 h 3537088"/>
              <a:gd name="connsiteX5" fmla="*/ 638439 w 12192000"/>
              <a:gd name="connsiteY5" fmla="*/ 2856706 h 3537088"/>
              <a:gd name="connsiteX6" fmla="*/ 0 w 12192000"/>
              <a:gd name="connsiteY6" fmla="*/ 3537088 h 3537088"/>
              <a:gd name="connsiteX7" fmla="*/ 0 w 12192000"/>
              <a:gd name="connsiteY7" fmla="*/ 590309 h 3537088"/>
              <a:gd name="connsiteX8" fmla="*/ 0 w 12192000"/>
              <a:gd name="connsiteY8" fmla="*/ 267665 h 3537088"/>
              <a:gd name="connsiteX9" fmla="*/ 0 w 12192000"/>
              <a:gd name="connsiteY9" fmla="*/ 0 h 3537088"/>
              <a:gd name="connsiteX0" fmla="*/ 0 w 12192000"/>
              <a:gd name="connsiteY0" fmla="*/ 0 h 3968814"/>
              <a:gd name="connsiteX1" fmla="*/ 12192000 w 12192000"/>
              <a:gd name="connsiteY1" fmla="*/ 0 h 3968814"/>
              <a:gd name="connsiteX2" fmla="*/ 12192000 w 12192000"/>
              <a:gd name="connsiteY2" fmla="*/ 267665 h 3968814"/>
              <a:gd name="connsiteX3" fmla="*/ 12192000 w 12192000"/>
              <a:gd name="connsiteY3" fmla="*/ 590309 h 3968814"/>
              <a:gd name="connsiteX4" fmla="*/ 12192000 w 12192000"/>
              <a:gd name="connsiteY4" fmla="*/ 1873652 h 3968814"/>
              <a:gd name="connsiteX5" fmla="*/ 852622 w 12192000"/>
              <a:gd name="connsiteY5" fmla="*/ 3968814 h 3968814"/>
              <a:gd name="connsiteX6" fmla="*/ 0 w 12192000"/>
              <a:gd name="connsiteY6" fmla="*/ 3537088 h 3968814"/>
              <a:gd name="connsiteX7" fmla="*/ 0 w 12192000"/>
              <a:gd name="connsiteY7" fmla="*/ 590309 h 3968814"/>
              <a:gd name="connsiteX8" fmla="*/ 0 w 12192000"/>
              <a:gd name="connsiteY8" fmla="*/ 267665 h 3968814"/>
              <a:gd name="connsiteX9" fmla="*/ 0 w 12192000"/>
              <a:gd name="connsiteY9" fmla="*/ 0 h 3968814"/>
              <a:gd name="connsiteX0" fmla="*/ 0 w 12192000"/>
              <a:gd name="connsiteY0" fmla="*/ 0 h 4207707"/>
              <a:gd name="connsiteX1" fmla="*/ 12192000 w 12192000"/>
              <a:gd name="connsiteY1" fmla="*/ 0 h 4207707"/>
              <a:gd name="connsiteX2" fmla="*/ 12192000 w 12192000"/>
              <a:gd name="connsiteY2" fmla="*/ 267665 h 4207707"/>
              <a:gd name="connsiteX3" fmla="*/ 12192000 w 12192000"/>
              <a:gd name="connsiteY3" fmla="*/ 590309 h 4207707"/>
              <a:gd name="connsiteX4" fmla="*/ 12192000 w 12192000"/>
              <a:gd name="connsiteY4" fmla="*/ 1873652 h 4207707"/>
              <a:gd name="connsiteX5" fmla="*/ 852622 w 12192000"/>
              <a:gd name="connsiteY5" fmla="*/ 3968814 h 4207707"/>
              <a:gd name="connsiteX6" fmla="*/ 0 w 12192000"/>
              <a:gd name="connsiteY6" fmla="*/ 3537088 h 4207707"/>
              <a:gd name="connsiteX7" fmla="*/ 0 w 12192000"/>
              <a:gd name="connsiteY7" fmla="*/ 590309 h 4207707"/>
              <a:gd name="connsiteX8" fmla="*/ 0 w 12192000"/>
              <a:gd name="connsiteY8" fmla="*/ 267665 h 4207707"/>
              <a:gd name="connsiteX9" fmla="*/ 0 w 12192000"/>
              <a:gd name="connsiteY9" fmla="*/ 0 h 420770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90927"/>
              <a:gd name="connsiteX1" fmla="*/ 12192000 w 12192000"/>
              <a:gd name="connsiteY1" fmla="*/ 0 h 3990927"/>
              <a:gd name="connsiteX2" fmla="*/ 12192000 w 12192000"/>
              <a:gd name="connsiteY2" fmla="*/ 267665 h 3990927"/>
              <a:gd name="connsiteX3" fmla="*/ 12192000 w 12192000"/>
              <a:gd name="connsiteY3" fmla="*/ 590309 h 3990927"/>
              <a:gd name="connsiteX4" fmla="*/ 12192000 w 12192000"/>
              <a:gd name="connsiteY4" fmla="*/ 1873652 h 3990927"/>
              <a:gd name="connsiteX5" fmla="*/ 852622 w 12192000"/>
              <a:gd name="connsiteY5" fmla="*/ 3968814 h 3990927"/>
              <a:gd name="connsiteX6" fmla="*/ 0 w 12192000"/>
              <a:gd name="connsiteY6" fmla="*/ 3537088 h 3990927"/>
              <a:gd name="connsiteX7" fmla="*/ 0 w 12192000"/>
              <a:gd name="connsiteY7" fmla="*/ 590309 h 3990927"/>
              <a:gd name="connsiteX8" fmla="*/ 0 w 12192000"/>
              <a:gd name="connsiteY8" fmla="*/ 267665 h 3990927"/>
              <a:gd name="connsiteX9" fmla="*/ 0 w 12192000"/>
              <a:gd name="connsiteY9" fmla="*/ 0 h 3990927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989761"/>
              <a:gd name="connsiteX1" fmla="*/ 12192000 w 12192000"/>
              <a:gd name="connsiteY1" fmla="*/ 0 h 3989761"/>
              <a:gd name="connsiteX2" fmla="*/ 12192000 w 12192000"/>
              <a:gd name="connsiteY2" fmla="*/ 267665 h 3989761"/>
              <a:gd name="connsiteX3" fmla="*/ 12192000 w 12192000"/>
              <a:gd name="connsiteY3" fmla="*/ 590309 h 3989761"/>
              <a:gd name="connsiteX4" fmla="*/ 12192000 w 12192000"/>
              <a:gd name="connsiteY4" fmla="*/ 1873652 h 3989761"/>
              <a:gd name="connsiteX5" fmla="*/ 852622 w 12192000"/>
              <a:gd name="connsiteY5" fmla="*/ 3968814 h 3989761"/>
              <a:gd name="connsiteX6" fmla="*/ 0 w 12192000"/>
              <a:gd name="connsiteY6" fmla="*/ 3537088 h 3989761"/>
              <a:gd name="connsiteX7" fmla="*/ 0 w 12192000"/>
              <a:gd name="connsiteY7" fmla="*/ 590309 h 3989761"/>
              <a:gd name="connsiteX8" fmla="*/ 0 w 12192000"/>
              <a:gd name="connsiteY8" fmla="*/ 267665 h 3989761"/>
              <a:gd name="connsiteX9" fmla="*/ 0 w 12192000"/>
              <a:gd name="connsiteY9" fmla="*/ 0 h 398976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  <a:gd name="connsiteX0" fmla="*/ 0 w 12192000"/>
              <a:gd name="connsiteY0" fmla="*/ 0 h 3822581"/>
              <a:gd name="connsiteX1" fmla="*/ 12192000 w 12192000"/>
              <a:gd name="connsiteY1" fmla="*/ 0 h 3822581"/>
              <a:gd name="connsiteX2" fmla="*/ 12192000 w 12192000"/>
              <a:gd name="connsiteY2" fmla="*/ 267665 h 3822581"/>
              <a:gd name="connsiteX3" fmla="*/ 12192000 w 12192000"/>
              <a:gd name="connsiteY3" fmla="*/ 590309 h 3822581"/>
              <a:gd name="connsiteX4" fmla="*/ 12192000 w 12192000"/>
              <a:gd name="connsiteY4" fmla="*/ 1873652 h 3822581"/>
              <a:gd name="connsiteX5" fmla="*/ 860860 w 12192000"/>
              <a:gd name="connsiteY5" fmla="*/ 3779344 h 3822581"/>
              <a:gd name="connsiteX6" fmla="*/ 0 w 12192000"/>
              <a:gd name="connsiteY6" fmla="*/ 3537088 h 3822581"/>
              <a:gd name="connsiteX7" fmla="*/ 0 w 12192000"/>
              <a:gd name="connsiteY7" fmla="*/ 590309 h 3822581"/>
              <a:gd name="connsiteX8" fmla="*/ 0 w 12192000"/>
              <a:gd name="connsiteY8" fmla="*/ 267665 h 3822581"/>
              <a:gd name="connsiteX9" fmla="*/ 0 w 12192000"/>
              <a:gd name="connsiteY9" fmla="*/ 0 h 382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22581">
                <a:moveTo>
                  <a:pt x="0" y="0"/>
                </a:moveTo>
                <a:lnTo>
                  <a:pt x="12192000" y="0"/>
                </a:lnTo>
                <a:lnTo>
                  <a:pt x="12192000" y="267665"/>
                </a:lnTo>
                <a:lnTo>
                  <a:pt x="12192000" y="590309"/>
                </a:lnTo>
                <a:lnTo>
                  <a:pt x="12192000" y="1873652"/>
                </a:lnTo>
                <a:cubicBezTo>
                  <a:pt x="6175007" y="-1403823"/>
                  <a:pt x="2609016" y="3071892"/>
                  <a:pt x="860860" y="3779344"/>
                </a:cubicBezTo>
                <a:cubicBezTo>
                  <a:pt x="436610" y="3874332"/>
                  <a:pt x="210066" y="3821040"/>
                  <a:pt x="0" y="3537088"/>
                </a:cubicBezTo>
                <a:lnTo>
                  <a:pt x="0" y="590309"/>
                </a:lnTo>
                <a:lnTo>
                  <a:pt x="0" y="26766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46100" dist="393700" dir="16200000" algn="t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331584" y="3139351"/>
            <a:ext cx="7528832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i="1" dirty="0">
                <a:solidFill>
                  <a:srgbClr val="FF3300"/>
                </a:solidFill>
              </a:rPr>
              <a:t> </a:t>
            </a:r>
            <a:r>
              <a:rPr lang="ko-KR" altLang="en-US" sz="40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4000" b="1" i="1" dirty="0">
                <a:solidFill>
                  <a:srgbClr val="FF3300"/>
                </a:solidFill>
              </a:rPr>
              <a:t> 개발점검</a:t>
            </a:r>
            <a:endParaRPr lang="en-US" altLang="ko-KR" sz="4000" b="1" i="1" dirty="0">
              <a:solidFill>
                <a:srgbClr val="FF33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2019. 11. 15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일자</a:t>
            </a:r>
            <a:endParaRPr lang="ko-KR" alt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344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405039-0B5F-45C1-AED9-50934227E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07" y="1330250"/>
            <a:ext cx="7490580" cy="5374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8A87DA-281A-4F95-92E0-3ED3273C145E}"/>
              </a:ext>
            </a:extLst>
          </p:cNvPr>
          <p:cNvSpPr txBox="1"/>
          <p:nvPr/>
        </p:nvSpPr>
        <p:spPr>
          <a:xfrm>
            <a:off x="-430057" y="1329748"/>
            <a:ext cx="2164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난관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01FD0-A297-445D-BC24-BE2B17EDD5F7}"/>
              </a:ext>
            </a:extLst>
          </p:cNvPr>
          <p:cNvSpPr txBox="1"/>
          <p:nvPr/>
        </p:nvSpPr>
        <p:spPr>
          <a:xfrm>
            <a:off x="279854" y="2064587"/>
            <a:ext cx="47651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같은 텍스트가 게시글 중에 중복되는 문제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149173-6A2F-4BF2-A136-4D396532D368}"/>
              </a:ext>
            </a:extLst>
          </p:cNvPr>
          <p:cNvCxnSpPr>
            <a:cxnSpLocks/>
          </p:cNvCxnSpPr>
          <p:nvPr/>
        </p:nvCxnSpPr>
        <p:spPr>
          <a:xfrm>
            <a:off x="2199954" y="3052877"/>
            <a:ext cx="0" cy="752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725748-AE63-4C11-B987-0C1A39FB70A3}"/>
              </a:ext>
            </a:extLst>
          </p:cNvPr>
          <p:cNvSpPr txBox="1"/>
          <p:nvPr/>
        </p:nvSpPr>
        <p:spPr>
          <a:xfrm>
            <a:off x="279854" y="4298035"/>
            <a:ext cx="47651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텍스트 이후에 나오는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: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이나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등으로 구분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4380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DA82B-1478-41DB-B1F7-2C9D285BFECE}"/>
              </a:ext>
            </a:extLst>
          </p:cNvPr>
          <p:cNvSpPr txBox="1"/>
          <p:nvPr/>
        </p:nvSpPr>
        <p:spPr>
          <a:xfrm>
            <a:off x="179541" y="2300919"/>
            <a:ext cx="2942031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형태소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7E4F7-DF73-48CC-8560-47B8FFD55C49}"/>
              </a:ext>
            </a:extLst>
          </p:cNvPr>
          <p:cNvSpPr txBox="1"/>
          <p:nvPr/>
        </p:nvSpPr>
        <p:spPr>
          <a:xfrm>
            <a:off x="179541" y="4108004"/>
            <a:ext cx="5248666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문장인 것과 문장이 아닌 것을 구분하는 용도로 사용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058625-F59D-4CBD-894B-21AABB58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86" y="1800290"/>
            <a:ext cx="5879150" cy="502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4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i="1" dirty="0">
                <a:solidFill>
                  <a:srgbClr val="FF3300"/>
                </a:solidFill>
              </a:rPr>
              <a:t>POWER POINT </a:t>
            </a:r>
            <a:r>
              <a:rPr lang="en-US" altLang="ko-KR" sz="3200" b="1" i="1" dirty="0">
                <a:solidFill>
                  <a:srgbClr val="FF3300"/>
                </a:solidFill>
              </a:rPr>
              <a:t>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3652C-ED31-4BEA-A8DD-1D5B660346A9}"/>
              </a:ext>
            </a:extLst>
          </p:cNvPr>
          <p:cNvSpPr txBox="1"/>
          <p:nvPr/>
        </p:nvSpPr>
        <p:spPr>
          <a:xfrm>
            <a:off x="3987107" y="2321940"/>
            <a:ext cx="418875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 중 제목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장소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대상자 등 에 해당하는 텍스트를 선별 후 파싱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943B8C-6570-4571-BC74-A8F6F0977471}"/>
              </a:ext>
            </a:extLst>
          </p:cNvPr>
          <p:cNvSpPr txBox="1"/>
          <p:nvPr/>
        </p:nvSpPr>
        <p:spPr>
          <a:xfrm>
            <a:off x="3994364" y="3619967"/>
            <a:ext cx="418875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형태소 분석</a:t>
            </a:r>
          </a:p>
        </p:txBody>
      </p:sp>
    </p:spTree>
    <p:extLst>
      <p:ext uri="{BB962C8B-B14F-4D97-AF65-F5344CB8AC3E}">
        <p14:creationId xmlns:p14="http://schemas.microsoft.com/office/powerpoint/2010/main" val="261969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EDDD25-D110-484D-964A-ED1884C1C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48" y="1445864"/>
            <a:ext cx="6558239" cy="5239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AD4B94-6FE0-4D9D-8632-000EB3DE5D1D}"/>
              </a:ext>
            </a:extLst>
          </p:cNvPr>
          <p:cNvSpPr txBox="1"/>
          <p:nvPr/>
        </p:nvSpPr>
        <p:spPr>
          <a:xfrm>
            <a:off x="179541" y="2300919"/>
            <a:ext cx="418875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 중 제목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시간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장소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대상자 등 에 해당하는 텍스트를 선별 후 파싱 </a:t>
            </a:r>
          </a:p>
        </p:txBody>
      </p:sp>
    </p:spTree>
    <p:extLst>
      <p:ext uri="{BB962C8B-B14F-4D97-AF65-F5344CB8AC3E}">
        <p14:creationId xmlns:p14="http://schemas.microsoft.com/office/powerpoint/2010/main" val="35145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BDBC29-15E7-4924-B123-79F8B0F07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1655"/>
            <a:ext cx="5841800" cy="47138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510860-1B28-4C79-B73A-73795D274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14" y="1681655"/>
            <a:ext cx="6110514" cy="471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6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915CBD-9682-4F49-AF77-B21846C3C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52" y="1330250"/>
            <a:ext cx="7349895" cy="53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9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EDA8C-DCB3-41C5-99D8-2DCED8EBD973}"/>
              </a:ext>
            </a:extLst>
          </p:cNvPr>
          <p:cNvSpPr txBox="1"/>
          <p:nvPr/>
        </p:nvSpPr>
        <p:spPr>
          <a:xfrm>
            <a:off x="-430057" y="1329748"/>
            <a:ext cx="2164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난관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992C04-EDD3-4637-9E0F-51FB40440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662" y="1743772"/>
            <a:ext cx="6761389" cy="48779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C8B11C-3AEA-441C-8C77-A20D4041562D}"/>
              </a:ext>
            </a:extLst>
          </p:cNvPr>
          <p:cNvSpPr txBox="1"/>
          <p:nvPr/>
        </p:nvSpPr>
        <p:spPr>
          <a:xfrm>
            <a:off x="279854" y="2064587"/>
            <a:ext cx="4765112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게시글의 대부분은 게시내용 중에 제목을 포함하는 단어를 사용하지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않는다는점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C1D862-3A10-4B1F-BB0F-EF602B5A5817}"/>
              </a:ext>
            </a:extLst>
          </p:cNvPr>
          <p:cNvCxnSpPr>
            <a:cxnSpLocks/>
          </p:cNvCxnSpPr>
          <p:nvPr/>
        </p:nvCxnSpPr>
        <p:spPr>
          <a:xfrm>
            <a:off x="2662410" y="3535599"/>
            <a:ext cx="0" cy="752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9569F-7398-42FF-8C93-1890FA41950E}"/>
              </a:ext>
            </a:extLst>
          </p:cNvPr>
          <p:cNvSpPr txBox="1"/>
          <p:nvPr/>
        </p:nvSpPr>
        <p:spPr>
          <a:xfrm>
            <a:off x="1324303" y="4744896"/>
            <a:ext cx="3711757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게시글의 제목을 대신 파싱</a:t>
            </a:r>
          </a:p>
        </p:txBody>
      </p:sp>
    </p:spTree>
    <p:extLst>
      <p:ext uri="{BB962C8B-B14F-4D97-AF65-F5344CB8AC3E}">
        <p14:creationId xmlns:p14="http://schemas.microsoft.com/office/powerpoint/2010/main" val="116980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992C04-EDD3-4637-9E0F-51FB40440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6" y="1796324"/>
            <a:ext cx="6761389" cy="487793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935E14-2B54-4FED-AC86-F6D549D25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05" y="1796324"/>
            <a:ext cx="7031329" cy="48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2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EDA8C-DCB3-41C5-99D8-2DCED8EBD973}"/>
              </a:ext>
            </a:extLst>
          </p:cNvPr>
          <p:cNvSpPr txBox="1"/>
          <p:nvPr/>
        </p:nvSpPr>
        <p:spPr>
          <a:xfrm>
            <a:off x="-430057" y="1329748"/>
            <a:ext cx="2164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난관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8B11C-3AEA-441C-8C77-A20D4041562D}"/>
              </a:ext>
            </a:extLst>
          </p:cNvPr>
          <p:cNvSpPr txBox="1"/>
          <p:nvPr/>
        </p:nvSpPr>
        <p:spPr>
          <a:xfrm>
            <a:off x="279854" y="2064587"/>
            <a:ext cx="4765112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게시글의 성격 마다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파싱해야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할 항목이 다르다는 점 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인턴쉽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프르그램의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경우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지원서 제출일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과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인턴쉽 기간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이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게시글에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모두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포함되어있다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축제의 경우 모집공고와 달리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장소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’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라는 항목이 필요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C1D862-3A10-4B1F-BB0F-EF602B5A5817}"/>
              </a:ext>
            </a:extLst>
          </p:cNvPr>
          <p:cNvCxnSpPr>
            <a:cxnSpLocks/>
          </p:cNvCxnSpPr>
          <p:nvPr/>
        </p:nvCxnSpPr>
        <p:spPr>
          <a:xfrm>
            <a:off x="2662410" y="4365914"/>
            <a:ext cx="0" cy="752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9569F-7398-42FF-8C93-1890FA41950E}"/>
              </a:ext>
            </a:extLst>
          </p:cNvPr>
          <p:cNvSpPr txBox="1"/>
          <p:nvPr/>
        </p:nvSpPr>
        <p:spPr>
          <a:xfrm>
            <a:off x="270949" y="5291435"/>
            <a:ext cx="476511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게시글의 성격에 따라 분류하고 각각에 맞는 항목 파싱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EX)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축제홍보는 축제홍보끼리 분류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공모전홍보는 공모전 홍보끼리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455AC-25E7-4149-A441-C45AB4F38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062" y="1617751"/>
            <a:ext cx="6994280" cy="50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7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 flipH="1">
            <a:off x="-14514" y="-1"/>
            <a:ext cx="12206514" cy="1330251"/>
            <a:chOff x="-14514" y="-4"/>
            <a:chExt cx="12206514" cy="4221011"/>
          </a:xfrm>
        </p:grpSpPr>
        <p:sp>
          <p:nvSpPr>
            <p:cNvPr id="28" name="자유형 27"/>
            <p:cNvSpPr/>
            <p:nvPr/>
          </p:nvSpPr>
          <p:spPr>
            <a:xfrm>
              <a:off x="-14514" y="-4"/>
              <a:ext cx="12206514" cy="4221011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117739 w 12192000"/>
                <a:gd name="connsiteY5" fmla="*/ 22852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537088"/>
                <a:gd name="connsiteX1" fmla="*/ 12192000 w 12192000"/>
                <a:gd name="connsiteY1" fmla="*/ 0 h 3537088"/>
                <a:gd name="connsiteX2" fmla="*/ 12192000 w 12192000"/>
                <a:gd name="connsiteY2" fmla="*/ 267665 h 3537088"/>
                <a:gd name="connsiteX3" fmla="*/ 12192000 w 12192000"/>
                <a:gd name="connsiteY3" fmla="*/ 590309 h 3537088"/>
                <a:gd name="connsiteX4" fmla="*/ 12192000 w 12192000"/>
                <a:gd name="connsiteY4" fmla="*/ 1873652 h 3537088"/>
                <a:gd name="connsiteX5" fmla="*/ 638439 w 12192000"/>
                <a:gd name="connsiteY5" fmla="*/ 2856706 h 3537088"/>
                <a:gd name="connsiteX6" fmla="*/ 0 w 12192000"/>
                <a:gd name="connsiteY6" fmla="*/ 3537088 h 3537088"/>
                <a:gd name="connsiteX7" fmla="*/ 0 w 12192000"/>
                <a:gd name="connsiteY7" fmla="*/ 590309 h 3537088"/>
                <a:gd name="connsiteX8" fmla="*/ 0 w 12192000"/>
                <a:gd name="connsiteY8" fmla="*/ 267665 h 3537088"/>
                <a:gd name="connsiteX9" fmla="*/ 0 w 12192000"/>
                <a:gd name="connsiteY9" fmla="*/ 0 h 3537088"/>
                <a:gd name="connsiteX0" fmla="*/ 0 w 12192000"/>
                <a:gd name="connsiteY0" fmla="*/ 0 h 3968814"/>
                <a:gd name="connsiteX1" fmla="*/ 12192000 w 12192000"/>
                <a:gd name="connsiteY1" fmla="*/ 0 h 3968814"/>
                <a:gd name="connsiteX2" fmla="*/ 12192000 w 12192000"/>
                <a:gd name="connsiteY2" fmla="*/ 267665 h 3968814"/>
                <a:gd name="connsiteX3" fmla="*/ 12192000 w 12192000"/>
                <a:gd name="connsiteY3" fmla="*/ 590309 h 3968814"/>
                <a:gd name="connsiteX4" fmla="*/ 12192000 w 12192000"/>
                <a:gd name="connsiteY4" fmla="*/ 1873652 h 3968814"/>
                <a:gd name="connsiteX5" fmla="*/ 852622 w 12192000"/>
                <a:gd name="connsiteY5" fmla="*/ 3968814 h 3968814"/>
                <a:gd name="connsiteX6" fmla="*/ 0 w 12192000"/>
                <a:gd name="connsiteY6" fmla="*/ 3537088 h 3968814"/>
                <a:gd name="connsiteX7" fmla="*/ 0 w 12192000"/>
                <a:gd name="connsiteY7" fmla="*/ 590309 h 3968814"/>
                <a:gd name="connsiteX8" fmla="*/ 0 w 12192000"/>
                <a:gd name="connsiteY8" fmla="*/ 267665 h 3968814"/>
                <a:gd name="connsiteX9" fmla="*/ 0 w 12192000"/>
                <a:gd name="connsiteY9" fmla="*/ 0 h 3968814"/>
                <a:gd name="connsiteX0" fmla="*/ 0 w 12192000"/>
                <a:gd name="connsiteY0" fmla="*/ 0 h 4207707"/>
                <a:gd name="connsiteX1" fmla="*/ 12192000 w 12192000"/>
                <a:gd name="connsiteY1" fmla="*/ 0 h 4207707"/>
                <a:gd name="connsiteX2" fmla="*/ 12192000 w 12192000"/>
                <a:gd name="connsiteY2" fmla="*/ 267665 h 4207707"/>
                <a:gd name="connsiteX3" fmla="*/ 12192000 w 12192000"/>
                <a:gd name="connsiteY3" fmla="*/ 590309 h 4207707"/>
                <a:gd name="connsiteX4" fmla="*/ 12192000 w 12192000"/>
                <a:gd name="connsiteY4" fmla="*/ 1873652 h 4207707"/>
                <a:gd name="connsiteX5" fmla="*/ 852622 w 12192000"/>
                <a:gd name="connsiteY5" fmla="*/ 3968814 h 4207707"/>
                <a:gd name="connsiteX6" fmla="*/ 0 w 12192000"/>
                <a:gd name="connsiteY6" fmla="*/ 3537088 h 4207707"/>
                <a:gd name="connsiteX7" fmla="*/ 0 w 12192000"/>
                <a:gd name="connsiteY7" fmla="*/ 590309 h 4207707"/>
                <a:gd name="connsiteX8" fmla="*/ 0 w 12192000"/>
                <a:gd name="connsiteY8" fmla="*/ 267665 h 4207707"/>
                <a:gd name="connsiteX9" fmla="*/ 0 w 12192000"/>
                <a:gd name="connsiteY9" fmla="*/ 0 h 420770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90927"/>
                <a:gd name="connsiteX1" fmla="*/ 12192000 w 12192000"/>
                <a:gd name="connsiteY1" fmla="*/ 0 h 3990927"/>
                <a:gd name="connsiteX2" fmla="*/ 12192000 w 12192000"/>
                <a:gd name="connsiteY2" fmla="*/ 267665 h 3990927"/>
                <a:gd name="connsiteX3" fmla="*/ 12192000 w 12192000"/>
                <a:gd name="connsiteY3" fmla="*/ 590309 h 3990927"/>
                <a:gd name="connsiteX4" fmla="*/ 12192000 w 12192000"/>
                <a:gd name="connsiteY4" fmla="*/ 1873652 h 3990927"/>
                <a:gd name="connsiteX5" fmla="*/ 852622 w 12192000"/>
                <a:gd name="connsiteY5" fmla="*/ 3968814 h 3990927"/>
                <a:gd name="connsiteX6" fmla="*/ 0 w 12192000"/>
                <a:gd name="connsiteY6" fmla="*/ 3537088 h 3990927"/>
                <a:gd name="connsiteX7" fmla="*/ 0 w 12192000"/>
                <a:gd name="connsiteY7" fmla="*/ 590309 h 3990927"/>
                <a:gd name="connsiteX8" fmla="*/ 0 w 12192000"/>
                <a:gd name="connsiteY8" fmla="*/ 267665 h 3990927"/>
                <a:gd name="connsiteX9" fmla="*/ 0 w 12192000"/>
                <a:gd name="connsiteY9" fmla="*/ 0 h 3990927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989761"/>
                <a:gd name="connsiteX1" fmla="*/ 12192000 w 12192000"/>
                <a:gd name="connsiteY1" fmla="*/ 0 h 3989761"/>
                <a:gd name="connsiteX2" fmla="*/ 12192000 w 12192000"/>
                <a:gd name="connsiteY2" fmla="*/ 267665 h 3989761"/>
                <a:gd name="connsiteX3" fmla="*/ 12192000 w 12192000"/>
                <a:gd name="connsiteY3" fmla="*/ 590309 h 3989761"/>
                <a:gd name="connsiteX4" fmla="*/ 12192000 w 12192000"/>
                <a:gd name="connsiteY4" fmla="*/ 1873652 h 3989761"/>
                <a:gd name="connsiteX5" fmla="*/ 852622 w 12192000"/>
                <a:gd name="connsiteY5" fmla="*/ 3968814 h 3989761"/>
                <a:gd name="connsiteX6" fmla="*/ 0 w 12192000"/>
                <a:gd name="connsiteY6" fmla="*/ 3537088 h 3989761"/>
                <a:gd name="connsiteX7" fmla="*/ 0 w 12192000"/>
                <a:gd name="connsiteY7" fmla="*/ 590309 h 3989761"/>
                <a:gd name="connsiteX8" fmla="*/ 0 w 12192000"/>
                <a:gd name="connsiteY8" fmla="*/ 267665 h 3989761"/>
                <a:gd name="connsiteX9" fmla="*/ 0 w 12192000"/>
                <a:gd name="connsiteY9" fmla="*/ 0 h 3989761"/>
                <a:gd name="connsiteX0" fmla="*/ 0 w 12192000"/>
                <a:gd name="connsiteY0" fmla="*/ 0 h 3822581"/>
                <a:gd name="connsiteX1" fmla="*/ 12192000 w 12192000"/>
                <a:gd name="connsiteY1" fmla="*/ 0 h 3822581"/>
                <a:gd name="connsiteX2" fmla="*/ 12192000 w 12192000"/>
                <a:gd name="connsiteY2" fmla="*/ 267665 h 3822581"/>
                <a:gd name="connsiteX3" fmla="*/ 12192000 w 12192000"/>
                <a:gd name="connsiteY3" fmla="*/ 590309 h 3822581"/>
                <a:gd name="connsiteX4" fmla="*/ 12192000 w 12192000"/>
                <a:gd name="connsiteY4" fmla="*/ 1873652 h 3822581"/>
                <a:gd name="connsiteX5" fmla="*/ 860860 w 12192000"/>
                <a:gd name="connsiteY5" fmla="*/ 3779344 h 3822581"/>
                <a:gd name="connsiteX6" fmla="*/ 0 w 12192000"/>
                <a:gd name="connsiteY6" fmla="*/ 3537088 h 3822581"/>
                <a:gd name="connsiteX7" fmla="*/ 0 w 12192000"/>
                <a:gd name="connsiteY7" fmla="*/ 590309 h 3822581"/>
                <a:gd name="connsiteX8" fmla="*/ 0 w 12192000"/>
                <a:gd name="connsiteY8" fmla="*/ 267665 h 3822581"/>
                <a:gd name="connsiteX9" fmla="*/ 0 w 12192000"/>
                <a:gd name="connsiteY9" fmla="*/ 0 h 382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822581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2746007" y="69377"/>
                    <a:pt x="2609016" y="3071892"/>
                    <a:pt x="860860" y="3779344"/>
                  </a:cubicBezTo>
                  <a:cubicBezTo>
                    <a:pt x="436610" y="3874332"/>
                    <a:pt x="210066" y="3821040"/>
                    <a:pt x="0" y="3537088"/>
                  </a:cubicBez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28"/>
            <p:cNvSpPr/>
            <p:nvPr/>
          </p:nvSpPr>
          <p:spPr>
            <a:xfrm>
              <a:off x="0" y="-1"/>
              <a:ext cx="12192000" cy="3645446"/>
            </a:xfrm>
            <a:custGeom>
              <a:avLst/>
              <a:gdLst>
                <a:gd name="connsiteX0" fmla="*/ 0 w 12192000"/>
                <a:gd name="connsiteY0" fmla="*/ 0 h 2620856"/>
                <a:gd name="connsiteX1" fmla="*/ 12192000 w 12192000"/>
                <a:gd name="connsiteY1" fmla="*/ 0 h 2620856"/>
                <a:gd name="connsiteX2" fmla="*/ 12192000 w 12192000"/>
                <a:gd name="connsiteY2" fmla="*/ 267665 h 2620856"/>
                <a:gd name="connsiteX3" fmla="*/ 12192000 w 12192000"/>
                <a:gd name="connsiteY3" fmla="*/ 590309 h 2620856"/>
                <a:gd name="connsiteX4" fmla="*/ 12192000 w 12192000"/>
                <a:gd name="connsiteY4" fmla="*/ 1873652 h 2620856"/>
                <a:gd name="connsiteX5" fmla="*/ 117739 w 12192000"/>
                <a:gd name="connsiteY5" fmla="*/ 2285206 h 2620856"/>
                <a:gd name="connsiteX6" fmla="*/ 0 w 12192000"/>
                <a:gd name="connsiteY6" fmla="*/ 2432188 h 2620856"/>
                <a:gd name="connsiteX7" fmla="*/ 0 w 12192000"/>
                <a:gd name="connsiteY7" fmla="*/ 590309 h 2620856"/>
                <a:gd name="connsiteX8" fmla="*/ 0 w 12192000"/>
                <a:gd name="connsiteY8" fmla="*/ 267665 h 2620856"/>
                <a:gd name="connsiteX0" fmla="*/ 0 w 12192000"/>
                <a:gd name="connsiteY0" fmla="*/ 0 h 3645448"/>
                <a:gd name="connsiteX1" fmla="*/ 12192000 w 12192000"/>
                <a:gd name="connsiteY1" fmla="*/ 0 h 3645448"/>
                <a:gd name="connsiteX2" fmla="*/ 12192000 w 12192000"/>
                <a:gd name="connsiteY2" fmla="*/ 267665 h 3645448"/>
                <a:gd name="connsiteX3" fmla="*/ 12192000 w 12192000"/>
                <a:gd name="connsiteY3" fmla="*/ 590309 h 3645448"/>
                <a:gd name="connsiteX4" fmla="*/ 12192000 w 12192000"/>
                <a:gd name="connsiteY4" fmla="*/ 1873652 h 3645448"/>
                <a:gd name="connsiteX5" fmla="*/ 117739 w 12192000"/>
                <a:gd name="connsiteY5" fmla="*/ 2285206 h 3645448"/>
                <a:gd name="connsiteX6" fmla="*/ 0 w 12192000"/>
                <a:gd name="connsiteY6" fmla="*/ 2432188 h 3645448"/>
                <a:gd name="connsiteX7" fmla="*/ 0 w 12192000"/>
                <a:gd name="connsiteY7" fmla="*/ 590309 h 3645448"/>
                <a:gd name="connsiteX8" fmla="*/ 0 w 12192000"/>
                <a:gd name="connsiteY8" fmla="*/ 267665 h 3645448"/>
                <a:gd name="connsiteX9" fmla="*/ 0 w 12192000"/>
                <a:gd name="connsiteY9" fmla="*/ 0 h 364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3645448">
                  <a:moveTo>
                    <a:pt x="0" y="0"/>
                  </a:moveTo>
                  <a:lnTo>
                    <a:pt x="12192000" y="0"/>
                  </a:lnTo>
                  <a:lnTo>
                    <a:pt x="12192000" y="267665"/>
                  </a:lnTo>
                  <a:lnTo>
                    <a:pt x="12192000" y="590309"/>
                  </a:lnTo>
                  <a:lnTo>
                    <a:pt x="12192000" y="1873652"/>
                  </a:lnTo>
                  <a:cubicBezTo>
                    <a:pt x="10560184" y="7199128"/>
                    <a:pt x="3385776" y="-1550564"/>
                    <a:pt x="117739" y="2285206"/>
                  </a:cubicBezTo>
                  <a:lnTo>
                    <a:pt x="0" y="2432188"/>
                  </a:lnTo>
                  <a:lnTo>
                    <a:pt x="0" y="590309"/>
                  </a:lnTo>
                  <a:lnTo>
                    <a:pt x="0" y="267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46100" dist="393700" dir="5400000" algn="t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9854" y="0"/>
            <a:ext cx="7528832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i="1" dirty="0">
                <a:solidFill>
                  <a:srgbClr val="FF3300"/>
                </a:solidFill>
              </a:rPr>
              <a:t>오로라하우스</a:t>
            </a:r>
            <a:r>
              <a:rPr lang="en-US" altLang="ko-KR" sz="3200" b="1" i="1" dirty="0">
                <a:solidFill>
                  <a:srgbClr val="FF3300"/>
                </a:solidFill>
              </a:rPr>
              <a:t> </a:t>
            </a:r>
            <a:r>
              <a:rPr lang="ko-KR" altLang="en-US" sz="3200" b="1" i="1" dirty="0" err="1">
                <a:solidFill>
                  <a:srgbClr val="FF3300"/>
                </a:solidFill>
              </a:rPr>
              <a:t>크롤링</a:t>
            </a:r>
            <a:r>
              <a:rPr lang="ko-KR" altLang="en-US" sz="3200" b="1" i="1" dirty="0">
                <a:solidFill>
                  <a:srgbClr val="FF3300"/>
                </a:solidFill>
              </a:rPr>
              <a:t> 개발점검</a:t>
            </a:r>
            <a:endParaRPr lang="en-US" altLang="ko-KR" sz="3200" b="1" i="1" dirty="0">
              <a:solidFill>
                <a:srgbClr val="FF33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1EDA8C-DCB3-41C5-99D8-2DCED8EBD973}"/>
              </a:ext>
            </a:extLst>
          </p:cNvPr>
          <p:cNvSpPr txBox="1"/>
          <p:nvPr/>
        </p:nvSpPr>
        <p:spPr>
          <a:xfrm>
            <a:off x="-430057" y="1329748"/>
            <a:ext cx="2164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난관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2-1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C8B11C-3AEA-441C-8C77-A20D4041562D}"/>
              </a:ext>
            </a:extLst>
          </p:cNvPr>
          <p:cNvSpPr txBox="1"/>
          <p:nvPr/>
        </p:nvSpPr>
        <p:spPr>
          <a:xfrm>
            <a:off x="279854" y="2064587"/>
            <a:ext cx="4765112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게시글의 성격을 어떻게 분류할 것 인가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2C1D862-3A10-4B1F-BB0F-EF602B5A5817}"/>
              </a:ext>
            </a:extLst>
          </p:cNvPr>
          <p:cNvCxnSpPr>
            <a:cxnSpLocks/>
          </p:cNvCxnSpPr>
          <p:nvPr/>
        </p:nvCxnSpPr>
        <p:spPr>
          <a:xfrm>
            <a:off x="2609858" y="3052877"/>
            <a:ext cx="0" cy="752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9569F-7398-42FF-8C93-1890FA41950E}"/>
              </a:ext>
            </a:extLst>
          </p:cNvPr>
          <p:cNvSpPr txBox="1"/>
          <p:nvPr/>
        </p:nvSpPr>
        <p:spPr>
          <a:xfrm>
            <a:off x="227302" y="4379388"/>
            <a:ext cx="4765112" cy="1562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최빈값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게시글에서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가장 많이 나온 어휘를 게시글의 성격으로 판단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머신러닝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회귀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?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878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202</Words>
  <Application>Microsoft Office PowerPoint</Application>
  <PresentationFormat>와이드스크린</PresentationFormat>
  <Paragraphs>34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82108</cp:lastModifiedBy>
  <cp:revision>23</cp:revision>
  <dcterms:created xsi:type="dcterms:W3CDTF">2019-11-14T04:27:00Z</dcterms:created>
  <dcterms:modified xsi:type="dcterms:W3CDTF">2019-11-15T00:20:38Z</dcterms:modified>
</cp:coreProperties>
</file>