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5" r:id="rId5"/>
    <p:sldId id="267" r:id="rId6"/>
    <p:sldId id="273" r:id="rId7"/>
    <p:sldId id="268" r:id="rId8"/>
    <p:sldId id="266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3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0C72-6962-471F-8882-5FA72BFD053E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216403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-1"/>
            <a:ext cx="12192000" cy="382258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2746007" y="69377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614855" y="-627556"/>
            <a:ext cx="865790" cy="2120900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331584" y="3139351"/>
            <a:ext cx="752883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i="1" dirty="0">
                <a:solidFill>
                  <a:srgbClr val="FF3300"/>
                </a:solidFill>
              </a:rPr>
              <a:t> </a:t>
            </a:r>
            <a:r>
              <a:rPr lang="ko-KR" altLang="en-US" sz="40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4000" b="1" i="1" dirty="0">
                <a:solidFill>
                  <a:srgbClr val="FF3300"/>
                </a:solidFill>
              </a:rPr>
              <a:t> 개발점검</a:t>
            </a:r>
            <a:endParaRPr lang="en-US" altLang="ko-KR" sz="4000" b="1" i="1" dirty="0">
              <a:solidFill>
                <a:srgbClr val="FF33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2019. 11. 29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일자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4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srgbClr val="FF3300"/>
                </a:solidFill>
              </a:rPr>
              <a:t>POWER POINT </a:t>
            </a:r>
            <a:r>
              <a:rPr lang="en-US" altLang="ko-KR" sz="3200" b="1" i="1" dirty="0">
                <a:solidFill>
                  <a:srgbClr val="FF3300"/>
                </a:solidFill>
              </a:rPr>
              <a:t>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3652C-ED31-4BEA-A8DD-1D5B660346A9}"/>
              </a:ext>
            </a:extLst>
          </p:cNvPr>
          <p:cNvSpPr txBox="1"/>
          <p:nvPr/>
        </p:nvSpPr>
        <p:spPr>
          <a:xfrm>
            <a:off x="3987107" y="2321940"/>
            <a:ext cx="418875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파싱 성공률 통계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943B8C-6570-4571-BC74-A8F6F0977471}"/>
              </a:ext>
            </a:extLst>
          </p:cNvPr>
          <p:cNvSpPr txBox="1"/>
          <p:nvPr/>
        </p:nvSpPr>
        <p:spPr>
          <a:xfrm>
            <a:off x="3994364" y="3619967"/>
            <a:ext cx="418875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게시글의 성격에 따른 규칙 고민</a:t>
            </a:r>
          </a:p>
        </p:txBody>
      </p:sp>
    </p:spTree>
    <p:extLst>
      <p:ext uri="{BB962C8B-B14F-4D97-AF65-F5344CB8AC3E}">
        <p14:creationId xmlns:p14="http://schemas.microsoft.com/office/powerpoint/2010/main" val="26196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D4B94-6FE0-4D9D-8632-000EB3DE5D1D}"/>
              </a:ext>
            </a:extLst>
          </p:cNvPr>
          <p:cNvSpPr txBox="1"/>
          <p:nvPr/>
        </p:nvSpPr>
        <p:spPr>
          <a:xfrm>
            <a:off x="119695" y="2508738"/>
            <a:ext cx="418875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파싱 성공률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6118A7-4CD2-494E-BAD7-8B4656339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06" y="229376"/>
            <a:ext cx="8630199" cy="59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EDA8C-DCB3-41C5-99D8-2DCED8EBD973}"/>
              </a:ext>
            </a:extLst>
          </p:cNvPr>
          <p:cNvSpPr txBox="1"/>
          <p:nvPr/>
        </p:nvSpPr>
        <p:spPr>
          <a:xfrm>
            <a:off x="-430057" y="1329748"/>
            <a:ext cx="2164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난관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8B11C-3AEA-441C-8C77-A20D4041562D}"/>
              </a:ext>
            </a:extLst>
          </p:cNvPr>
          <p:cNvSpPr txBox="1"/>
          <p:nvPr/>
        </p:nvSpPr>
        <p:spPr>
          <a:xfrm>
            <a:off x="279853" y="2064587"/>
            <a:ext cx="495716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파싱 성공률이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(NONE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이 아닌 게시글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전체 게시글로 계산한 결과라는 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C1D862-3A10-4B1F-BB0F-EF602B5A5817}"/>
              </a:ext>
            </a:extLst>
          </p:cNvPr>
          <p:cNvCxnSpPr>
            <a:cxnSpLocks/>
          </p:cNvCxnSpPr>
          <p:nvPr/>
        </p:nvCxnSpPr>
        <p:spPr>
          <a:xfrm>
            <a:off x="2662410" y="3535599"/>
            <a:ext cx="0" cy="752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9569F-7398-42FF-8C93-1890FA41950E}"/>
              </a:ext>
            </a:extLst>
          </p:cNvPr>
          <p:cNvSpPr txBox="1"/>
          <p:nvPr/>
        </p:nvSpPr>
        <p:spPr>
          <a:xfrm>
            <a:off x="279853" y="4744896"/>
            <a:ext cx="495715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파싱된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데이터의 질적인 수준 차이는 고려하지 않음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A86398-9B51-4D71-B851-158E385F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07" y="1088424"/>
            <a:ext cx="6540993" cy="504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0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31C95-B5B3-451F-B1A6-60CAECA26F85}"/>
              </a:ext>
            </a:extLst>
          </p:cNvPr>
          <p:cNvSpPr txBox="1"/>
          <p:nvPr/>
        </p:nvSpPr>
        <p:spPr>
          <a:xfrm>
            <a:off x="161658" y="1795141"/>
            <a:ext cx="418875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게시글의 성격에 따른 규칙 고민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80339-DFE6-4474-BF8E-A4CABC94D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84" y="735842"/>
            <a:ext cx="6504792" cy="61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7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2F4087-C120-4150-92E8-6A03E775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4" y="874591"/>
            <a:ext cx="6109057" cy="5729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BA918E-AD29-4DF7-901B-6D4464E50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45" y="874590"/>
            <a:ext cx="7015521" cy="57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0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EDA8C-DCB3-41C5-99D8-2DCED8EBD973}"/>
              </a:ext>
            </a:extLst>
          </p:cNvPr>
          <p:cNvSpPr txBox="1"/>
          <p:nvPr/>
        </p:nvSpPr>
        <p:spPr>
          <a:xfrm>
            <a:off x="-430057" y="1329748"/>
            <a:ext cx="2164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난관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1D4BE-5503-4500-83DB-80F536406CE4}"/>
              </a:ext>
            </a:extLst>
          </p:cNvPr>
          <p:cNvSpPr txBox="1"/>
          <p:nvPr/>
        </p:nvSpPr>
        <p:spPr>
          <a:xfrm>
            <a:off x="279853" y="2064587"/>
            <a:ext cx="49571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하나의 게시글의 세가지 게시 내용을 포함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BA5049-455C-4EFC-9DB4-F101DD5F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5" y="855374"/>
            <a:ext cx="7026072" cy="57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8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DA82B-1478-41DB-B1F7-2C9D285BFECE}"/>
              </a:ext>
            </a:extLst>
          </p:cNvPr>
          <p:cNvSpPr txBox="1"/>
          <p:nvPr/>
        </p:nvSpPr>
        <p:spPr>
          <a:xfrm>
            <a:off x="179541" y="2300919"/>
            <a:ext cx="294203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형태소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E4F7-DF73-48CC-8560-47B8FFD55C49}"/>
              </a:ext>
            </a:extLst>
          </p:cNvPr>
          <p:cNvSpPr txBox="1"/>
          <p:nvPr/>
        </p:nvSpPr>
        <p:spPr>
          <a:xfrm>
            <a:off x="179541" y="4108004"/>
            <a:ext cx="52486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문장인 것과 문장이 아닌 것을 구분하는 용도로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58625-F59D-4CBD-894B-21AABB58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6" y="1800290"/>
            <a:ext cx="5879150" cy="50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4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100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새찬 오</cp:lastModifiedBy>
  <cp:revision>25</cp:revision>
  <dcterms:created xsi:type="dcterms:W3CDTF">2019-11-14T04:27:00Z</dcterms:created>
  <dcterms:modified xsi:type="dcterms:W3CDTF">2019-11-29T04:39:45Z</dcterms:modified>
</cp:coreProperties>
</file>