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1" r:id="rId6"/>
    <p:sldId id="263" r:id="rId7"/>
    <p:sldId id="264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A0B7-AFFE-450C-AAEB-B9A19B2760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8FA-2BE0-4F40-A36C-63447294F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7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A0B7-AFFE-450C-AAEB-B9A19B2760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8FA-2BE0-4F40-A36C-63447294F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7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A0B7-AFFE-450C-AAEB-B9A19B2760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8FA-2BE0-4F40-A36C-63447294F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55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A0B7-AFFE-450C-AAEB-B9A19B2760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8FA-2BE0-4F40-A36C-63447294F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10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A0B7-AFFE-450C-AAEB-B9A19B2760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8FA-2BE0-4F40-A36C-63447294F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20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A0B7-AFFE-450C-AAEB-B9A19B2760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8FA-2BE0-4F40-A36C-63447294F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85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A0B7-AFFE-450C-AAEB-B9A19B2760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8FA-2BE0-4F40-A36C-63447294F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A0B7-AFFE-450C-AAEB-B9A19B2760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8FA-2BE0-4F40-A36C-63447294F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54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A0B7-AFFE-450C-AAEB-B9A19B2760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8FA-2BE0-4F40-A36C-63447294F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53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A0B7-AFFE-450C-AAEB-B9A19B2760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8FA-2BE0-4F40-A36C-63447294F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7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A0B7-AFFE-450C-AAEB-B9A19B2760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8FA-2BE0-4F40-A36C-63447294F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60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A0B7-AFFE-450C-AAEB-B9A19B2760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A28FA-2BE0-4F40-A36C-63447294F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02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Ethernet Packet Capture Using Wireshark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</a:rPr>
              <a:t>Data Communication assignment </a:t>
            </a:r>
            <a:r>
              <a:rPr lang="en-US" altLang="ko-KR" sz="3600">
                <a:solidFill>
                  <a:schemeClr val="bg2">
                    <a:lumMod val="50000"/>
                  </a:schemeClr>
                </a:solidFill>
              </a:rPr>
              <a:t>#1-1</a:t>
            </a:r>
            <a:endParaRPr lang="ko-KR" alt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1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</a:t>
            </a:r>
            <a:r>
              <a:rPr lang="en-US" altLang="ko-KR"/>
              <a:t>#1-1 requirements (5) 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1) Ping (ICMP Packet Capture)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1-1) sends the ping packet to the default G/W</a:t>
            </a:r>
          </a:p>
          <a:p>
            <a:pPr marL="0" indent="0">
              <a:buNone/>
            </a:pPr>
            <a:r>
              <a:rPr lang="en-US" altLang="ko-KR"/>
              <a:t>  1-2) </a:t>
            </a:r>
            <a:r>
              <a:rPr lang="en-US" altLang="ko-KR" dirty="0"/>
              <a:t>capture the ICMP packets </a:t>
            </a:r>
          </a:p>
          <a:p>
            <a:pPr marL="0" indent="0">
              <a:buNone/>
            </a:pPr>
            <a:r>
              <a:rPr lang="en-US" altLang="ko-KR"/>
              <a:t>  1-3) </a:t>
            </a:r>
            <a:r>
              <a:rPr lang="en-US" altLang="ko-KR" dirty="0"/>
              <a:t>Write your own description of what each field in the packet </a:t>
            </a:r>
            <a:r>
              <a:rPr lang="en-US" altLang="ko-KR"/>
              <a:t>means  (ethernet header)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755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</a:t>
            </a:r>
            <a:r>
              <a:rPr lang="en-US" altLang="ko-KR"/>
              <a:t>#1-1 requirements (5) 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9590" y="1690688"/>
            <a:ext cx="11353800" cy="4351338"/>
          </a:xfrm>
        </p:spPr>
        <p:txBody>
          <a:bodyPr/>
          <a:lstStyle/>
          <a:p>
            <a:r>
              <a:rPr lang="en-US" altLang="ko-KR" dirty="0"/>
              <a:t>Ethernet </a:t>
            </a:r>
            <a:r>
              <a:rPr lang="ko-KR" altLang="en-US" dirty="0"/>
              <a:t>환경 </a:t>
            </a:r>
            <a:r>
              <a:rPr lang="en-US" altLang="ko-KR" dirty="0"/>
              <a:t>(</a:t>
            </a:r>
            <a:r>
              <a:rPr lang="ko-KR" altLang="en-US" dirty="0"/>
              <a:t>유선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ping</a:t>
            </a:r>
            <a:r>
              <a:rPr lang="ko-KR" altLang="en-US" dirty="0"/>
              <a:t>을 보낸 뒤의 </a:t>
            </a:r>
            <a:r>
              <a:rPr lang="en-US" altLang="ko-KR" dirty="0"/>
              <a:t>response </a:t>
            </a:r>
            <a:r>
              <a:rPr lang="ko-KR" altLang="en-US" dirty="0"/>
              <a:t>받는 것까지 </a:t>
            </a:r>
            <a:r>
              <a:rPr lang="en-US" altLang="ko-KR" dirty="0"/>
              <a:t>2</a:t>
            </a:r>
            <a:r>
              <a:rPr lang="ko-KR" altLang="en-US" dirty="0"/>
              <a:t>개의 패킷에 대해 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en-US" altLang="ko-KR"/>
              <a:t>) </a:t>
            </a:r>
            <a:r>
              <a:rPr lang="ko-KR" altLang="en-US"/>
              <a:t>패킷 캡쳐 화면과 </a:t>
            </a:r>
            <a:r>
              <a:rPr lang="en-US" altLang="ko-KR"/>
              <a:t>Ethernet </a:t>
            </a:r>
            <a:r>
              <a:rPr lang="en-US" altLang="ko-KR" dirty="0"/>
              <a:t>(802.3) Header</a:t>
            </a:r>
            <a:r>
              <a:rPr lang="ko-KR" altLang="en-US" dirty="0"/>
              <a:t> 분석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548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</a:t>
            </a:r>
            <a:r>
              <a:rPr lang="en-US" altLang="ko-KR"/>
              <a:t>#1-1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/>
              <a:t>Purpose of assignment </a:t>
            </a:r>
          </a:p>
          <a:p>
            <a:pPr lvl="1"/>
            <a:r>
              <a:rPr lang="en-US" altLang="ko-KR" dirty="0"/>
              <a:t>Understand how packets are actually generated and transmitted from the end host to the end host. (Under Ethernet environment)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099459"/>
            <a:ext cx="10515600" cy="3594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Submission</a:t>
            </a:r>
          </a:p>
          <a:p>
            <a:pPr lvl="1"/>
            <a:r>
              <a:rPr lang="en-US" altLang="ko-KR" dirty="0"/>
              <a:t>ICMP Packet Capture using ping program</a:t>
            </a:r>
          </a:p>
          <a:p>
            <a:pPr lvl="2"/>
            <a:r>
              <a:rPr lang="en-US" altLang="ko-KR" dirty="0"/>
              <a:t>ICMP packet analysis</a:t>
            </a:r>
          </a:p>
          <a:p>
            <a:pPr marL="914400" lvl="2" indent="0">
              <a:buNone/>
            </a:pPr>
            <a:r>
              <a:rPr lang="en-US" altLang="ko-KR" dirty="0"/>
              <a:t> - Result screenshot &amp; report  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76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Wireshark </a:t>
            </a:r>
            <a:r>
              <a:rPr lang="en-US" altLang="ko-KR" sz="2800" dirty="0"/>
              <a:t>– installation 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Wireshark is a free and open source </a:t>
            </a:r>
            <a:r>
              <a:rPr lang="en-US" altLang="ko-KR" u="sng" dirty="0">
                <a:solidFill>
                  <a:srgbClr val="FF0000"/>
                </a:solidFill>
              </a:rPr>
              <a:t>packet analyzer</a:t>
            </a:r>
            <a:r>
              <a:rPr lang="en-US" altLang="ko-KR" dirty="0"/>
              <a:t>. It is used for network troubleshooting, analysis, software and communications protocol development, and </a:t>
            </a:r>
            <a:r>
              <a:rPr lang="en-US" altLang="ko-KR" u="sng" dirty="0">
                <a:solidFill>
                  <a:srgbClr val="FF0000"/>
                </a:solidFill>
              </a:rPr>
              <a:t>education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Install : https://www.wireshark.org/download.html</a:t>
            </a:r>
          </a:p>
          <a:p>
            <a:pPr lvl="1"/>
            <a:r>
              <a:rPr lang="en-US" altLang="ko-KR" dirty="0"/>
              <a:t>No further explanation for installation is necessary….^^</a:t>
            </a:r>
          </a:p>
          <a:p>
            <a:pPr lvl="1"/>
            <a:r>
              <a:rPr lang="en-US" altLang="ko-KR" dirty="0"/>
              <a:t>Please install the one that suits your OS</a:t>
            </a:r>
          </a:p>
          <a:p>
            <a:pPr lvl="1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2871" b="24710"/>
          <a:stretch/>
        </p:blipFill>
        <p:spPr>
          <a:xfrm>
            <a:off x="3202591" y="4408099"/>
            <a:ext cx="5310334" cy="2294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142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8396" cy="1325563"/>
          </a:xfrm>
        </p:spPr>
        <p:txBody>
          <a:bodyPr/>
          <a:lstStyle/>
          <a:p>
            <a:r>
              <a:rPr lang="en-US" altLang="ko-KR" dirty="0"/>
              <a:t>Wireshark </a:t>
            </a:r>
            <a:r>
              <a:rPr lang="en-US" altLang="ko-KR" sz="2800" dirty="0"/>
              <a:t>- where does Wireshark captures </a:t>
            </a:r>
            <a:r>
              <a:rPr lang="en-US" altLang="ko-KR" sz="2800" i="1" dirty="0"/>
              <a:t>i</a:t>
            </a:r>
            <a:r>
              <a:rPr lang="en-US" altLang="ko-KR" sz="2800" i="1" u="sng" dirty="0"/>
              <a:t>ncoming</a:t>
            </a:r>
            <a:r>
              <a:rPr lang="en-US" altLang="ko-KR" sz="2800" dirty="0"/>
              <a:t> packets?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Basically the capturing framework is placed </a:t>
            </a:r>
            <a:r>
              <a:rPr lang="en-US" altLang="ko-KR" dirty="0">
                <a:solidFill>
                  <a:srgbClr val="FF0000"/>
                </a:solidFill>
              </a:rPr>
              <a:t>between “the NIC driver” and “higher layer protocols” </a:t>
            </a:r>
            <a:r>
              <a:rPr lang="en-US" altLang="ko-KR" dirty="0"/>
              <a:t>in the kernel (e.g. TCP/IP).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906" y="2852738"/>
            <a:ext cx="4238625" cy="332422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270849" y="5374256"/>
            <a:ext cx="5650301" cy="0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79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Wireshark – </a:t>
            </a:r>
            <a:r>
              <a:rPr lang="en-US" altLang="ko-KR" sz="2800" dirty="0"/>
              <a:t>execution example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first time you run Wireshark, you can see the following screen. (</a:t>
            </a:r>
            <a:r>
              <a:rPr lang="ko-KR" altLang="en-US" dirty="0"/>
              <a:t>관리자 권한으로 실행하세요</a:t>
            </a:r>
            <a:r>
              <a:rPr lang="en-US" altLang="ko-KR" dirty="0"/>
              <a:t>) </a:t>
            </a:r>
          </a:p>
          <a:p>
            <a:r>
              <a:rPr lang="en-US" altLang="ko-KR" u="sng" dirty="0"/>
              <a:t>Select</a:t>
            </a:r>
            <a:r>
              <a:rPr lang="en-US" altLang="ko-KR" dirty="0"/>
              <a:t> the interface you want to capture packets 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678" r="449" b="23344"/>
          <a:stretch/>
        </p:blipFill>
        <p:spPr>
          <a:xfrm>
            <a:off x="2718757" y="3196530"/>
            <a:ext cx="5709251" cy="360543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3441941" y="6260143"/>
            <a:ext cx="4287328" cy="369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449237" y="3196530"/>
            <a:ext cx="1216325" cy="3264655"/>
            <a:chOff x="1449237" y="3196530"/>
            <a:chExt cx="1216325" cy="326465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449238" y="3196530"/>
              <a:ext cx="0" cy="325602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1449237" y="6461185"/>
              <a:ext cx="1216325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869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Wireshark – </a:t>
            </a:r>
            <a:r>
              <a:rPr lang="en-US" altLang="ko-KR" sz="2800" dirty="0"/>
              <a:t>execution example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the example, I select the </a:t>
            </a:r>
            <a:r>
              <a:rPr lang="en-US" altLang="ko-KR" dirty="0" err="1"/>
              <a:t>wi-fi</a:t>
            </a:r>
            <a:r>
              <a:rPr lang="en-US" altLang="ko-KR" dirty="0"/>
              <a:t> interface which </a:t>
            </a:r>
            <a:r>
              <a:rPr lang="en-US" altLang="ko-KR" u="sng" dirty="0"/>
              <a:t>are not currently connected</a:t>
            </a:r>
            <a:r>
              <a:rPr lang="en-US" altLang="ko-KR" dirty="0"/>
              <a:t> 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95" y="2746305"/>
            <a:ext cx="6394331" cy="411169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4491" t="18172"/>
          <a:stretch/>
        </p:blipFill>
        <p:spPr>
          <a:xfrm>
            <a:off x="9289214" y="2746305"/>
            <a:ext cx="2404225" cy="2979078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10491326" y="2078966"/>
            <a:ext cx="602244" cy="586596"/>
            <a:chOff x="10491326" y="2078966"/>
            <a:chExt cx="602244" cy="586596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0491326" y="2078966"/>
              <a:ext cx="60224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11084940" y="2078966"/>
              <a:ext cx="0" cy="5865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8466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Wireshark – </a:t>
            </a:r>
            <a:r>
              <a:rPr lang="en-US" altLang="ko-KR" sz="2800" dirty="0"/>
              <a:t>execution example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4494" cy="4351338"/>
          </a:xfrm>
        </p:spPr>
        <p:txBody>
          <a:bodyPr/>
          <a:lstStyle/>
          <a:p>
            <a:r>
              <a:rPr lang="en-US" altLang="ko-KR" dirty="0"/>
              <a:t>After the </a:t>
            </a:r>
            <a:r>
              <a:rPr lang="en-US" altLang="ko-KR" dirty="0" err="1"/>
              <a:t>wi-fi</a:t>
            </a:r>
            <a:r>
              <a:rPr lang="en-US" altLang="ko-KR" dirty="0"/>
              <a:t> connection is finished, you can see that following packet capture results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0060" t="20120" r="1479" b="1771"/>
          <a:stretch/>
        </p:blipFill>
        <p:spPr>
          <a:xfrm>
            <a:off x="9033109" y="2731937"/>
            <a:ext cx="2916434" cy="35799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97" y="2731937"/>
            <a:ext cx="6903954" cy="4048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9033109" y="2731937"/>
            <a:ext cx="2916434" cy="6409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23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</a:t>
            </a:r>
            <a:r>
              <a:rPr lang="en-US" altLang="ko-KR"/>
              <a:t>#1-1 </a:t>
            </a:r>
            <a:r>
              <a:rPr lang="en-US" altLang="ko-KR" dirty="0"/>
              <a:t>requirements 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4494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1) Ping (ICMP Packet Capture (without ICMPv6))  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2400" dirty="0"/>
              <a:t>- terminal execution : execute </a:t>
            </a:r>
            <a:r>
              <a:rPr lang="en-US" altLang="ko-KR" sz="2400" dirty="0" err="1"/>
              <a:t>cmd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- find default </a:t>
            </a:r>
            <a:r>
              <a:rPr lang="en-US" altLang="ko-KR" sz="2400" dirty="0" err="1"/>
              <a:t>GateWay</a:t>
            </a:r>
            <a:r>
              <a:rPr lang="en-US" altLang="ko-KR" sz="2400" dirty="0"/>
              <a:t> IP address using ipconfig command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- Ping command to send ping packet to default G/W 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437675" y="3230100"/>
            <a:ext cx="3450728" cy="1402285"/>
            <a:chOff x="5322228" y="3037756"/>
            <a:chExt cx="4791075" cy="207645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2228" y="3037756"/>
              <a:ext cx="4791075" cy="207645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5506206" y="4783346"/>
              <a:ext cx="3456639" cy="2286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758" y="5164621"/>
            <a:ext cx="2899380" cy="1500177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9566693" y="2136948"/>
            <a:ext cx="2211559" cy="3588588"/>
            <a:chOff x="1571358" y="2777705"/>
            <a:chExt cx="2451748" cy="401128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rcRect l="-238" t="4647" r="4870"/>
            <a:stretch/>
          </p:blipFill>
          <p:spPr>
            <a:xfrm>
              <a:off x="1571358" y="2777705"/>
              <a:ext cx="2451748" cy="4011283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811547" y="6530196"/>
              <a:ext cx="2211559" cy="2587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화살표 연결선 12"/>
          <p:cNvCxnSpPr/>
          <p:nvPr/>
        </p:nvCxnSpPr>
        <p:spPr>
          <a:xfrm>
            <a:off x="6345447" y="2622430"/>
            <a:ext cx="28071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642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</a:t>
            </a:r>
            <a:r>
              <a:rPr lang="en-US" altLang="ko-KR"/>
              <a:t>#1-1 </a:t>
            </a:r>
            <a:r>
              <a:rPr lang="en-US" altLang="ko-KR" dirty="0"/>
              <a:t>requirements 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4494" cy="4351338"/>
          </a:xfrm>
        </p:spPr>
        <p:txBody>
          <a:bodyPr/>
          <a:lstStyle/>
          <a:p>
            <a:r>
              <a:rPr lang="en-US" altLang="ko-KR" dirty="0"/>
              <a:t>1) Ping (ICMP Packet Capture)  </a:t>
            </a:r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en-US" altLang="ko-KR" dirty="0" err="1"/>
              <a:t>wireshark</a:t>
            </a:r>
            <a:r>
              <a:rPr lang="en-US" altLang="ko-KR" dirty="0"/>
              <a:t> filter : </a:t>
            </a:r>
            <a:r>
              <a:rPr lang="en-US" altLang="ko-KR" dirty="0" err="1"/>
              <a:t>icmp</a:t>
            </a:r>
            <a:r>
              <a:rPr lang="en-US" altLang="ko-KR" dirty="0"/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783816"/>
            <a:ext cx="10648950" cy="27051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71526" y="3523891"/>
            <a:ext cx="902000" cy="211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58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370</Words>
  <Application>Microsoft Office PowerPoint</Application>
  <PresentationFormat>와이드스크린</PresentationFormat>
  <Paragraphs>44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Ethernet Packet Capture Using Wireshark</vt:lpstr>
      <vt:lpstr>Assignment #1-1</vt:lpstr>
      <vt:lpstr>Wireshark – installation </vt:lpstr>
      <vt:lpstr>Wireshark - where does Wireshark captures incoming packets?</vt:lpstr>
      <vt:lpstr>Wireshark – execution example</vt:lpstr>
      <vt:lpstr>Wireshark – execution example</vt:lpstr>
      <vt:lpstr>Wireshark – execution example</vt:lpstr>
      <vt:lpstr>Assignment #1-1 requirements </vt:lpstr>
      <vt:lpstr>Assignment #1-1 requirements </vt:lpstr>
      <vt:lpstr>Assignment #1-1 requirements (5) </vt:lpstr>
      <vt:lpstr>Assignment #1-1 requirements (5)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Capture Using Wireshark</dc:title>
  <dc:creator>juho</dc:creator>
  <cp:lastModifiedBy>고명지[ 대학원석·박사통합과정재학 / 컴퓨터학과 ]</cp:lastModifiedBy>
  <cp:revision>44</cp:revision>
  <dcterms:created xsi:type="dcterms:W3CDTF">2017-04-06T01:54:57Z</dcterms:created>
  <dcterms:modified xsi:type="dcterms:W3CDTF">2019-11-13T08:47:54Z</dcterms:modified>
</cp:coreProperties>
</file>