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65" r:id="rId12"/>
    <p:sldId id="266" r:id="rId13"/>
    <p:sldId id="26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58" r:id="rId22"/>
    <p:sldId id="268" r:id="rId23"/>
    <p:sldId id="269" r:id="rId24"/>
    <p:sldId id="288" r:id="rId25"/>
    <p:sldId id="270" r:id="rId26"/>
    <p:sldId id="271" r:id="rId27"/>
    <p:sldId id="29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5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0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3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A0B7-AFFE-450C-AAEB-B9A19B2760D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28FA-2BE0-4F40-A36C-63447294F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8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802.11 Packet Capture Using Wireshark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Data Communication </a:t>
            </a:r>
            <a:r>
              <a:rPr lang="en-US" altLang="ko-KR" sz="3600">
                <a:solidFill>
                  <a:schemeClr val="bg2">
                    <a:lumMod val="50000"/>
                  </a:schemeClr>
                </a:solidFill>
              </a:rPr>
              <a:t>assignment </a:t>
            </a:r>
            <a:br>
              <a:rPr lang="en-US" altLang="ko-KR" sz="360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3600">
                <a:solidFill>
                  <a:schemeClr val="bg2">
                    <a:lumMod val="50000"/>
                  </a:schemeClr>
                </a:solidFill>
              </a:rPr>
              <a:t>#1-2 #1-3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1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초기화면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84" y="2345298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7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networks </a:t>
            </a:r>
            <a:r>
              <a:rPr lang="ko-KR" altLang="en-US" dirty="0"/>
              <a:t>부분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324436"/>
            <a:ext cx="7210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4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networks</a:t>
            </a:r>
            <a:r>
              <a:rPr lang="ko-KR" altLang="en-US" dirty="0"/>
              <a:t>부분에서 사용할 </a:t>
            </a:r>
            <a:r>
              <a:rPr lang="en-US" altLang="ko-KR" dirty="0"/>
              <a:t>wireless LAN card </a:t>
            </a:r>
            <a:r>
              <a:rPr lang="ko-KR" altLang="en-US" dirty="0"/>
              <a:t>혹은 </a:t>
            </a:r>
            <a:r>
              <a:rPr lang="en-US" altLang="ko-KR" dirty="0" err="1"/>
              <a:t>WiFi</a:t>
            </a:r>
            <a:r>
              <a:rPr lang="en-US" altLang="ko-KR" dirty="0"/>
              <a:t> USB</a:t>
            </a:r>
            <a:r>
              <a:rPr lang="ko-KR" altLang="en-US" dirty="0"/>
              <a:t>만 선택해 주세요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Select networks </a:t>
            </a:r>
            <a:r>
              <a:rPr lang="ko-KR" altLang="en-US" dirty="0"/>
              <a:t>부분에 아무것도 보이지 않는 경우에는 관리자 권한으로 한번 실행해 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37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무선 네트워크 연결 혹은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wireless </a:t>
            </a:r>
            <a:r>
              <a:rPr lang="ko-KR" altLang="en-US" dirty="0"/>
              <a:t>연결에 사용하는 </a:t>
            </a:r>
            <a:r>
              <a:rPr lang="en-US" altLang="ko-KR" dirty="0"/>
              <a:t>device</a:t>
            </a:r>
            <a:r>
              <a:rPr lang="ko-KR" altLang="en-US" dirty="0"/>
              <a:t>에 해당하는 부분을 더블 클릭하시면 다음과 같은 창이 뜨게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3108736"/>
            <a:ext cx="37814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4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Scanning options</a:t>
            </a:r>
            <a:r>
              <a:rPr lang="ko-KR" altLang="en-US" dirty="0"/>
              <a:t>를 누르시면 다음장의 첫 번째 그림과 같은 화면이 뜹니다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항목을 보면 </a:t>
            </a:r>
            <a:r>
              <a:rPr lang="en-US" altLang="ko-KR" dirty="0"/>
              <a:t>Switch to monitor mode</a:t>
            </a:r>
            <a:r>
              <a:rPr lang="ko-KR" altLang="en-US" dirty="0"/>
              <a:t>를 </a:t>
            </a:r>
            <a:r>
              <a:rPr lang="en-US" altLang="ko-KR" dirty="0"/>
              <a:t>check</a:t>
            </a:r>
            <a:r>
              <a:rPr lang="ko-KR" altLang="en-US" dirty="0"/>
              <a:t>해 주고 </a:t>
            </a:r>
            <a:r>
              <a:rPr lang="en-US" altLang="ko-KR" dirty="0"/>
              <a:t>apply</a:t>
            </a:r>
            <a:r>
              <a:rPr lang="ko-KR" altLang="en-US" dirty="0"/>
              <a:t>를 눌러 아래 줄의 </a:t>
            </a:r>
            <a:r>
              <a:rPr lang="en-US" altLang="ko-KR" dirty="0"/>
              <a:t>monitor mode on</a:t>
            </a:r>
            <a:r>
              <a:rPr lang="ko-KR" altLang="en-US" dirty="0"/>
              <a:t>이 되도록 설정해 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다음에는 </a:t>
            </a:r>
            <a:r>
              <a:rPr lang="en-US" altLang="ko-KR" dirty="0"/>
              <a:t>Ok</a:t>
            </a:r>
            <a:r>
              <a:rPr lang="ko-KR" altLang="en-US" dirty="0"/>
              <a:t>를 눌러 다시 초기 화면으로 돌아 오게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66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863725"/>
            <a:ext cx="5067300" cy="444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3725"/>
            <a:ext cx="50673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위의 메뉴의 </a:t>
            </a:r>
            <a:r>
              <a:rPr lang="en-US" altLang="ko-KR" dirty="0"/>
              <a:t>new capture</a:t>
            </a:r>
            <a:r>
              <a:rPr lang="ko-KR" altLang="en-US" dirty="0"/>
              <a:t>를 눌러줍니다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다음 장과 같은 화면으로 넘어가게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59" y="2345222"/>
            <a:ext cx="2057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69" y="2160588"/>
            <a:ext cx="72353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2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 생긴 메뉴를 보면 </a:t>
            </a:r>
            <a:r>
              <a:rPr lang="en-US" altLang="ko-KR" dirty="0"/>
              <a:t>Start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이것을 누르면 </a:t>
            </a:r>
            <a:r>
              <a:rPr lang="en-US" altLang="ko-KR" dirty="0" err="1"/>
              <a:t>wifi</a:t>
            </a:r>
            <a:r>
              <a:rPr lang="ko-KR" altLang="en-US" dirty="0"/>
              <a:t>에 사용되는 </a:t>
            </a:r>
            <a:r>
              <a:rPr lang="en-US" altLang="ko-KR" dirty="0"/>
              <a:t>packet </a:t>
            </a:r>
            <a:r>
              <a:rPr lang="ko-KR" altLang="en-US" dirty="0"/>
              <a:t>역시 기록되게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2564"/>
            <a:ext cx="56483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69" y="2160588"/>
            <a:ext cx="72353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Wireshark</a:t>
            </a:r>
            <a:r>
              <a:rPr lang="ko-KR" altLang="en-US" sz="3600" dirty="0"/>
              <a:t>로 </a:t>
            </a:r>
            <a:r>
              <a:rPr lang="en-US" altLang="ko-KR" sz="3600" dirty="0"/>
              <a:t>802.11 </a:t>
            </a:r>
            <a:r>
              <a:rPr lang="ko-KR" altLang="en-US" sz="3600" dirty="0"/>
              <a:t>패킷을 </a:t>
            </a:r>
            <a:r>
              <a:rPr lang="en-US" altLang="ko-KR" sz="3600" dirty="0"/>
              <a:t>capture</a:t>
            </a:r>
            <a:r>
              <a:rPr lang="ko-KR" altLang="en-US" sz="3600" dirty="0"/>
              <a:t>할 시의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window</a:t>
            </a:r>
            <a:r>
              <a:rPr lang="ko-KR" altLang="en-US" dirty="0"/>
              <a:t>나 </a:t>
            </a:r>
            <a:r>
              <a:rPr lang="en-US" altLang="ko-KR" dirty="0" err="1"/>
              <a:t>linux</a:t>
            </a:r>
            <a:r>
              <a:rPr lang="ko-KR" altLang="en-US" dirty="0"/>
              <a:t>에서 사용하는 </a:t>
            </a:r>
            <a:r>
              <a:rPr lang="en-US" altLang="ko-KR" dirty="0" err="1"/>
              <a:t>winpcap</a:t>
            </a:r>
            <a:r>
              <a:rPr lang="ko-KR" altLang="en-US" dirty="0"/>
              <a:t>이나 </a:t>
            </a:r>
            <a:r>
              <a:rPr lang="en-US" altLang="ko-KR" dirty="0" err="1"/>
              <a:t>libpcap</a:t>
            </a:r>
            <a:r>
              <a:rPr lang="ko-KR" altLang="en-US" dirty="0"/>
              <a:t>의 경우에는 </a:t>
            </a:r>
            <a:r>
              <a:rPr lang="en-US" altLang="ko-KR" dirty="0"/>
              <a:t>wireless network card</a:t>
            </a:r>
            <a:r>
              <a:rPr lang="ko-KR" altLang="en-US" dirty="0"/>
              <a:t>에서 이용되는 것을 고려하지 않았기 때문에 </a:t>
            </a:r>
            <a:r>
              <a:rPr lang="en-US" altLang="ko-KR" dirty="0" err="1"/>
              <a:t>wifi</a:t>
            </a:r>
            <a:r>
              <a:rPr lang="en-US" altLang="ko-KR" dirty="0"/>
              <a:t> packet</a:t>
            </a:r>
            <a:r>
              <a:rPr lang="ko-KR" altLang="en-US" dirty="0"/>
              <a:t>을 잡지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 </a:t>
            </a:r>
            <a:r>
              <a:rPr lang="en-US" altLang="ko-KR" dirty="0" err="1"/>
              <a:t>wifi</a:t>
            </a:r>
            <a:r>
              <a:rPr lang="en-US" altLang="ko-KR" dirty="0"/>
              <a:t> beacon</a:t>
            </a:r>
            <a:r>
              <a:rPr lang="ko-KR" altLang="en-US" dirty="0"/>
              <a:t>이나 연결을 맺는데 사용하는 </a:t>
            </a:r>
            <a:r>
              <a:rPr lang="en-US" altLang="ko-KR" dirty="0"/>
              <a:t>packet</a:t>
            </a:r>
            <a:r>
              <a:rPr lang="ko-KR" altLang="en-US" dirty="0"/>
              <a:t>을 보기 위해서는 추가적으로 해줘야 하는 과정이 요구됩니다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찾아본 방법 중 간단한 과정을 소개해 드리고자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방식으로 잡아도 상관 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4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이용법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멈추고 싶으면 </a:t>
            </a:r>
            <a:r>
              <a:rPr lang="en-US" altLang="ko-KR" dirty="0"/>
              <a:t>stop</a:t>
            </a:r>
            <a:r>
              <a:rPr lang="ko-KR" altLang="en-US" dirty="0"/>
              <a:t>을 누르고 기록된 </a:t>
            </a:r>
            <a:r>
              <a:rPr lang="en-US" altLang="ko-KR" dirty="0"/>
              <a:t>packet</a:t>
            </a:r>
            <a:r>
              <a:rPr lang="ko-KR" altLang="en-US" dirty="0"/>
              <a:t>를 </a:t>
            </a:r>
            <a:r>
              <a:rPr lang="en-US" altLang="ko-KR" dirty="0" err="1"/>
              <a:t>pcap</a:t>
            </a:r>
            <a:r>
              <a:rPr lang="en-US" altLang="ko-KR" dirty="0"/>
              <a:t> </a:t>
            </a:r>
            <a:r>
              <a:rPr lang="ko-KR" altLang="en-US" dirty="0"/>
              <a:t>파일로 저장하고 싶으시면 </a:t>
            </a:r>
            <a:r>
              <a:rPr lang="en-US" altLang="ko-KR" dirty="0"/>
              <a:t>save as</a:t>
            </a:r>
            <a:r>
              <a:rPr lang="ko-KR" altLang="en-US" dirty="0"/>
              <a:t>를 눌러 </a:t>
            </a:r>
            <a:r>
              <a:rPr lang="en-US" altLang="ko-KR" dirty="0" err="1"/>
              <a:t>pcap</a:t>
            </a:r>
            <a:r>
              <a:rPr lang="ko-KR" altLang="en-US" dirty="0"/>
              <a:t>형태로 저장하시면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저장된 </a:t>
            </a:r>
            <a:r>
              <a:rPr lang="en-US" altLang="ko-KR" dirty="0" err="1"/>
              <a:t>pcap</a:t>
            </a:r>
            <a:r>
              <a:rPr lang="ko-KR" altLang="en-US" dirty="0"/>
              <a:t>을 </a:t>
            </a:r>
            <a:r>
              <a:rPr lang="en-US" altLang="ko-KR" dirty="0" err="1"/>
              <a:t>wireshark</a:t>
            </a:r>
            <a:r>
              <a:rPr lang="ko-KR" altLang="en-US" dirty="0"/>
              <a:t>를 이용해 분석하셔도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181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 #1-2, 1-3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Purpose of assignment </a:t>
            </a:r>
          </a:p>
          <a:p>
            <a:pPr lvl="1"/>
            <a:r>
              <a:rPr lang="en-US" altLang="ko-KR" dirty="0"/>
              <a:t>Understand how packets are actually generated and transmitted from the end host to the end host. (Under 802.11 environment)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099459"/>
            <a:ext cx="10515600" cy="359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Submission</a:t>
            </a:r>
          </a:p>
          <a:p>
            <a:pPr lvl="1"/>
            <a:r>
              <a:rPr lang="en-US" altLang="ko-KR" dirty="0"/>
              <a:t>ICMP Packet Capture using ping program</a:t>
            </a:r>
          </a:p>
          <a:p>
            <a:pPr lvl="2"/>
            <a:r>
              <a:rPr lang="en-US" altLang="ko-KR" dirty="0"/>
              <a:t>ICMP packet analysis</a:t>
            </a:r>
          </a:p>
          <a:p>
            <a:pPr marL="914400" lvl="2" indent="0">
              <a:buNone/>
            </a:pPr>
            <a:r>
              <a:rPr lang="en-US" altLang="ko-KR" dirty="0"/>
              <a:t> - Result screenshot &amp; report  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64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 #1-2, 1-3 </a:t>
            </a:r>
            <a:r>
              <a:rPr lang="en-US" altLang="ko-KR" dirty="0"/>
              <a:t>requirements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494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1) Ping (ICMP Packet Capture (without ICMPv6)) 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400" dirty="0"/>
              <a:t>- terminal execution : execute </a:t>
            </a:r>
            <a:r>
              <a:rPr lang="en-US" altLang="ko-KR" sz="2400" dirty="0" err="1"/>
              <a:t>cmd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find default </a:t>
            </a:r>
            <a:r>
              <a:rPr lang="en-US" altLang="ko-KR" sz="2400" dirty="0" err="1"/>
              <a:t>GateWay</a:t>
            </a:r>
            <a:r>
              <a:rPr lang="en-US" altLang="ko-KR" sz="2400" dirty="0"/>
              <a:t> IP address using ipconfig command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Ping command to send ping packet to default G/W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437675" y="3230100"/>
            <a:ext cx="3450728" cy="1402285"/>
            <a:chOff x="5322228" y="3037756"/>
            <a:chExt cx="4791075" cy="20764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228" y="3037756"/>
              <a:ext cx="4791075" cy="20764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506206" y="4783346"/>
              <a:ext cx="3456639" cy="2286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8" y="5164621"/>
            <a:ext cx="2899380" cy="150017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566693" y="2136948"/>
            <a:ext cx="2211559" cy="3588588"/>
            <a:chOff x="1571358" y="2777705"/>
            <a:chExt cx="2451748" cy="40112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l="-238" t="4647" r="4870"/>
            <a:stretch/>
          </p:blipFill>
          <p:spPr>
            <a:xfrm>
              <a:off x="1571358" y="2777705"/>
              <a:ext cx="2451748" cy="401128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811547" y="6530196"/>
              <a:ext cx="2211559" cy="2587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6345447" y="2622430"/>
            <a:ext cx="28071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4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/>
              <a:t>#1-2 requirements (5)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494" cy="4351338"/>
          </a:xfrm>
        </p:spPr>
        <p:txBody>
          <a:bodyPr/>
          <a:lstStyle/>
          <a:p>
            <a:r>
              <a:rPr lang="en-US" altLang="ko-KR" dirty="0"/>
              <a:t>1) Ping (ICMP Packet Capture)  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en-US" altLang="ko-KR"/>
              <a:t>Using wireshark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F99B47-91A5-44B6-8FCF-44CE3C53C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70" y="2340482"/>
            <a:ext cx="7177824" cy="43513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2611EF7-2EC5-4860-9784-2D32AC17F2B1}"/>
              </a:ext>
            </a:extLst>
          </p:cNvPr>
          <p:cNvSpPr/>
          <p:nvPr/>
        </p:nvSpPr>
        <p:spPr>
          <a:xfrm>
            <a:off x="4674870" y="3283721"/>
            <a:ext cx="7006590" cy="145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8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#</a:t>
            </a:r>
            <a:r>
              <a:rPr lang="en-US" altLang="ko-KR"/>
              <a:t>1-3 requirements (5)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4494" cy="4351338"/>
          </a:xfrm>
        </p:spPr>
        <p:txBody>
          <a:bodyPr/>
          <a:lstStyle/>
          <a:p>
            <a:r>
              <a:rPr lang="en-US" altLang="ko-KR" dirty="0"/>
              <a:t>1) Ping (ICMP Packet Capture)  </a:t>
            </a:r>
          </a:p>
          <a:p>
            <a:pPr marL="0" indent="0">
              <a:buNone/>
            </a:pPr>
            <a:r>
              <a:rPr lang="en-US" altLang="ko-KR" dirty="0"/>
              <a:t>   - Using network monitor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2C5EDB-FC21-4987-A52E-64955217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21" y="2813012"/>
            <a:ext cx="8517549" cy="39210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E4A18B-8914-4C17-B98C-4EF67E4B3439}"/>
              </a:ext>
            </a:extLst>
          </p:cNvPr>
          <p:cNvSpPr/>
          <p:nvPr/>
        </p:nvSpPr>
        <p:spPr>
          <a:xfrm>
            <a:off x="1683521" y="3555050"/>
            <a:ext cx="5939328" cy="145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46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227965"/>
            <a:ext cx="11795760" cy="1325563"/>
          </a:xfrm>
        </p:spPr>
        <p:txBody>
          <a:bodyPr/>
          <a:lstStyle/>
          <a:p>
            <a:r>
              <a:rPr lang="en-US" altLang="ko-KR"/>
              <a:t>Assignment #1-2, 1-3 common requirements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dirty="0"/>
              <a:t>1) Ping (ICMP Packet Capture)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1-1) sends the ping packet to the default G</a:t>
            </a:r>
            <a:r>
              <a:rPr lang="en-US" altLang="ko-KR"/>
              <a:t>/W</a:t>
            </a:r>
          </a:p>
          <a:p>
            <a:pPr marL="0" indent="0">
              <a:buNone/>
            </a:pPr>
            <a:r>
              <a:rPr lang="en-US" altLang="ko-KR"/>
              <a:t>  1-2) </a:t>
            </a:r>
            <a:r>
              <a:rPr lang="en-US" altLang="ko-KR" dirty="0"/>
              <a:t>capture the ICMP packets </a:t>
            </a:r>
          </a:p>
          <a:p>
            <a:pPr marL="0" indent="0">
              <a:buNone/>
            </a:pPr>
            <a:r>
              <a:rPr lang="en-US" altLang="ko-KR"/>
              <a:t>  1-3) </a:t>
            </a:r>
            <a:r>
              <a:rPr lang="en-US" altLang="ko-KR" dirty="0"/>
              <a:t>Write your own description of what each field in the packet </a:t>
            </a:r>
            <a:r>
              <a:rPr lang="en-US" altLang="ko-KR"/>
              <a:t>means (layer 2)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2755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 #1-2 requirements (5)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dirty="0" err="1"/>
              <a:t>Wifi</a:t>
            </a:r>
            <a:r>
              <a:rPr lang="en-US" altLang="ko-KR" dirty="0"/>
              <a:t> (802.11) </a:t>
            </a:r>
            <a:r>
              <a:rPr lang="ko-KR" altLang="en-US" dirty="0"/>
              <a:t>환경 </a:t>
            </a:r>
            <a:r>
              <a:rPr lang="en-US" altLang="ko-KR" dirty="0"/>
              <a:t>(</a:t>
            </a:r>
            <a:r>
              <a:rPr lang="ko-KR" altLang="en-US" dirty="0"/>
              <a:t>무선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ping</a:t>
            </a:r>
            <a:r>
              <a:rPr lang="ko-KR" altLang="en-US" dirty="0"/>
              <a:t>을 </a:t>
            </a:r>
            <a:r>
              <a:rPr lang="ko-KR" altLang="en-US"/>
              <a:t>보낸 뒤 </a:t>
            </a:r>
            <a:r>
              <a:rPr lang="en-US" altLang="ko-KR"/>
              <a:t>wireshark</a:t>
            </a:r>
            <a:r>
              <a:rPr lang="ko-KR" altLang="en-US"/>
              <a:t>로 잡은 패킷에 대해 </a:t>
            </a:r>
            <a:r>
              <a:rPr lang="en-US" altLang="ko-KR"/>
              <a:t>response </a:t>
            </a:r>
            <a:r>
              <a:rPr lang="ko-KR" altLang="en-US" dirty="0"/>
              <a:t>받는 것까지 </a:t>
            </a:r>
            <a:r>
              <a:rPr lang="en-US" altLang="ko-KR" dirty="0"/>
              <a:t>2</a:t>
            </a:r>
            <a:r>
              <a:rPr lang="ko-KR" altLang="en-US"/>
              <a:t>개의 패킷을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1) </a:t>
            </a:r>
            <a:r>
              <a:rPr lang="ko-KR" altLang="en-US"/>
              <a:t>패킷 캡쳐 화면과 </a:t>
            </a:r>
            <a:r>
              <a:rPr lang="en-US" altLang="ko-KR"/>
              <a:t>Layer2 Header</a:t>
            </a:r>
            <a:r>
              <a:rPr lang="ko-KR" altLang="en-US"/>
              <a:t> </a:t>
            </a:r>
            <a:r>
              <a:rPr lang="ko-KR" altLang="en-US" dirty="0"/>
              <a:t>분석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5480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 #1-3 requirements (5)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dirty="0" err="1"/>
              <a:t>Wifi</a:t>
            </a:r>
            <a:r>
              <a:rPr lang="en-US" altLang="ko-KR" dirty="0"/>
              <a:t> (802.11) </a:t>
            </a:r>
            <a:r>
              <a:rPr lang="ko-KR" altLang="en-US" dirty="0"/>
              <a:t>환경 </a:t>
            </a:r>
            <a:r>
              <a:rPr lang="en-US" altLang="ko-KR" dirty="0"/>
              <a:t>(</a:t>
            </a:r>
            <a:r>
              <a:rPr lang="ko-KR" altLang="en-US" dirty="0"/>
              <a:t>무선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ping</a:t>
            </a:r>
            <a:r>
              <a:rPr lang="ko-KR" altLang="en-US" dirty="0"/>
              <a:t>을 </a:t>
            </a:r>
            <a:r>
              <a:rPr lang="ko-KR" altLang="en-US"/>
              <a:t>보낸 뒤</a:t>
            </a:r>
            <a:r>
              <a:rPr lang="en-US" altLang="ko-KR"/>
              <a:t> network monitor</a:t>
            </a:r>
            <a:r>
              <a:rPr lang="ko-KR" altLang="en-US"/>
              <a:t>로 잡은 패킷에 대해 </a:t>
            </a:r>
            <a:r>
              <a:rPr lang="en-US" altLang="ko-KR"/>
              <a:t>response </a:t>
            </a:r>
            <a:r>
              <a:rPr lang="ko-KR" altLang="en-US" dirty="0"/>
              <a:t>받는 것까지 </a:t>
            </a:r>
            <a:r>
              <a:rPr lang="en-US" altLang="ko-KR" dirty="0"/>
              <a:t>2</a:t>
            </a:r>
            <a:r>
              <a:rPr lang="ko-KR" altLang="en-US"/>
              <a:t>개의 패킷을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1) </a:t>
            </a:r>
            <a:r>
              <a:rPr lang="ko-KR" altLang="en-US"/>
              <a:t>패킷 캡쳐 화면과 </a:t>
            </a:r>
            <a:r>
              <a:rPr lang="en-US" altLang="ko-KR"/>
              <a:t>Layer2 Header</a:t>
            </a:r>
            <a:r>
              <a:rPr lang="ko-KR" altLang="en-US"/>
              <a:t> 분석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2) wireshark</a:t>
            </a:r>
            <a:r>
              <a:rPr lang="ko-KR" altLang="en-US"/>
              <a:t>로 잡았을 때의 패킷과</a:t>
            </a:r>
            <a:r>
              <a:rPr lang="en-US" altLang="ko-KR"/>
              <a:t>, network monitor</a:t>
            </a:r>
            <a:r>
              <a:rPr lang="ko-KR" altLang="en-US"/>
              <a:t>로 잡았을 때의 패킷이 왜 다른지 설명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945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다운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https://www.microsoft.com/en-us/download/details.aspx?id=4865</a:t>
            </a:r>
            <a:r>
              <a:rPr lang="en-US" altLang="ko-KR" dirty="0"/>
              <a:t> </a:t>
            </a:r>
            <a:r>
              <a:rPr lang="ko-KR" altLang="en-US" dirty="0"/>
              <a:t>등에서 다운받아 이용하시면 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Linux</a:t>
            </a:r>
            <a:r>
              <a:rPr lang="ko-KR" altLang="en-US" dirty="0"/>
              <a:t>를 이용하거나 다른 툴을 이용하는 방법도 존재합니다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그냥 </a:t>
            </a:r>
            <a:r>
              <a:rPr lang="en-US" altLang="ko-KR" dirty="0"/>
              <a:t>window</a:t>
            </a:r>
            <a:r>
              <a:rPr lang="ko-KR" altLang="en-US" dirty="0"/>
              <a:t>에서 하시는 게 편할 거 같습니다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Linux</a:t>
            </a:r>
            <a:r>
              <a:rPr lang="ko-KR" altLang="en-US" dirty="0"/>
              <a:t>의 경우</a:t>
            </a:r>
            <a:endParaRPr lang="en-US" altLang="ko-KR" dirty="0"/>
          </a:p>
          <a:p>
            <a:pPr lvl="2"/>
            <a:r>
              <a:rPr lang="en-US" altLang="ko-KR" dirty="0" err="1"/>
              <a:t>WiFi</a:t>
            </a:r>
            <a:r>
              <a:rPr lang="en-US" altLang="ko-KR" dirty="0"/>
              <a:t> USB</a:t>
            </a:r>
            <a:r>
              <a:rPr lang="ko-KR" altLang="en-US" dirty="0"/>
              <a:t>를 이용하는 경우 </a:t>
            </a:r>
            <a:r>
              <a:rPr lang="en-US" altLang="ko-KR" dirty="0"/>
              <a:t>: device driver </a:t>
            </a:r>
            <a:r>
              <a:rPr lang="ko-KR" altLang="en-US" dirty="0"/>
              <a:t>설치와 </a:t>
            </a:r>
            <a:r>
              <a:rPr lang="en-US" altLang="ko-KR" dirty="0" err="1"/>
              <a:t>wifi</a:t>
            </a:r>
            <a:r>
              <a:rPr lang="en-US" altLang="ko-KR" dirty="0"/>
              <a:t> connection, </a:t>
            </a:r>
            <a:r>
              <a:rPr lang="ko-KR" altLang="en-US" dirty="0"/>
              <a:t>그리고 </a:t>
            </a:r>
            <a:r>
              <a:rPr lang="en-US" altLang="ko-KR" dirty="0" err="1"/>
              <a:t>aircrack</a:t>
            </a:r>
            <a:r>
              <a:rPr lang="en-US" altLang="ko-KR" dirty="0"/>
              <a:t>-ng</a:t>
            </a:r>
            <a:r>
              <a:rPr lang="ko-KR" altLang="en-US" dirty="0"/>
              <a:t>를 사용하면 된다고 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Wireless LAN card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이용하는 경우 </a:t>
            </a:r>
            <a:r>
              <a:rPr lang="en-US" altLang="ko-KR" dirty="0"/>
              <a:t>: </a:t>
            </a:r>
            <a:r>
              <a:rPr lang="en-US" altLang="ko-KR" dirty="0" err="1"/>
              <a:t>wifi</a:t>
            </a:r>
            <a:r>
              <a:rPr lang="en-US" altLang="ko-KR" dirty="0"/>
              <a:t> connection</a:t>
            </a:r>
            <a:r>
              <a:rPr lang="ko-KR" altLang="en-US" dirty="0"/>
              <a:t>과 </a:t>
            </a:r>
            <a:r>
              <a:rPr lang="en-US" altLang="ko-KR" dirty="0" err="1"/>
              <a:t>aircrack</a:t>
            </a:r>
            <a:r>
              <a:rPr lang="en-US" altLang="ko-KR" dirty="0"/>
              <a:t>-ng</a:t>
            </a:r>
            <a:r>
              <a:rPr lang="ko-KR" altLang="en-US" dirty="0"/>
              <a:t>를 이용하면 된다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18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124994"/>
            <a:ext cx="47053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6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105819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4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105819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3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105819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8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105819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Microsoft Network Monitor 3.4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105819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693</Words>
  <Application>Microsoft Office PowerPoint</Application>
  <PresentationFormat>와이드스크린</PresentationFormat>
  <Paragraphs>82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802.11 Packet Capture Using Wireshark</vt:lpstr>
      <vt:lpstr>Wireshark로 802.11 패킷을 capture할 시의 문제점</vt:lpstr>
      <vt:lpstr>Microsoft Network Monitor 3.4 다운</vt:lpstr>
      <vt:lpstr>Microsoft Network Monitor 3.4 설치</vt:lpstr>
      <vt:lpstr>Microsoft Network Monitor 3.4 설치</vt:lpstr>
      <vt:lpstr>Microsoft Network Monitor 3.4 설치</vt:lpstr>
      <vt:lpstr>Microsoft Network Monitor 3.4 설치</vt:lpstr>
      <vt:lpstr>Microsoft Network Monitor 3.4 설치</vt:lpstr>
      <vt:lpstr>Microsoft Network Monitor 3.4 설치</vt:lpstr>
      <vt:lpstr>Microsoft Network Monitor 3.4 이용법</vt:lpstr>
      <vt:lpstr>Microsoft Network Monitor 3.4 이용법</vt:lpstr>
      <vt:lpstr>Microsoft Network Monitor 3.4 이용법</vt:lpstr>
      <vt:lpstr>Microsoft Network Monitor 3.4 이용법</vt:lpstr>
      <vt:lpstr>Microsoft Network Monitor 3.4 이용법</vt:lpstr>
      <vt:lpstr>Microsoft Network Monitor 3.4 이용법</vt:lpstr>
      <vt:lpstr>Microsoft Network Monitor 3.4 이용법</vt:lpstr>
      <vt:lpstr>Microsoft Network Monitor 3.4 이용법</vt:lpstr>
      <vt:lpstr>Microsoft Network Monitor 3.4 이용법</vt:lpstr>
      <vt:lpstr>Microsoft Network Monitor 3.4 이용법</vt:lpstr>
      <vt:lpstr>Microsoft Network Monitor 3.4 이용법</vt:lpstr>
      <vt:lpstr>Assignment #1-2, 1-3</vt:lpstr>
      <vt:lpstr>Assignment #1-2, 1-3 requirements </vt:lpstr>
      <vt:lpstr>Assignment #1-2 requirements (5) </vt:lpstr>
      <vt:lpstr>Assignment #1-3 requirements (5) </vt:lpstr>
      <vt:lpstr>Assignment #1-2, 1-3 common requirements </vt:lpstr>
      <vt:lpstr>Assignment #1-2 requirements (5) </vt:lpstr>
      <vt:lpstr>Assignment #1-3 requirements (5)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Capture Using Wireshark</dc:title>
  <dc:creator>juho</dc:creator>
  <cp:lastModifiedBy>고명지[ 대학원석·박사통합과정재학 / 컴퓨터학과 ]</cp:lastModifiedBy>
  <cp:revision>48</cp:revision>
  <dcterms:created xsi:type="dcterms:W3CDTF">2017-04-06T01:54:57Z</dcterms:created>
  <dcterms:modified xsi:type="dcterms:W3CDTF">2019-11-13T08:48:57Z</dcterms:modified>
</cp:coreProperties>
</file>