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81" r:id="rId5"/>
    <p:sldId id="274" r:id="rId6"/>
    <p:sldId id="282" r:id="rId7"/>
    <p:sldId id="283" r:id="rId8"/>
    <p:sldId id="284" r:id="rId9"/>
    <p:sldId id="285" r:id="rId10"/>
    <p:sldId id="273" r:id="rId11"/>
    <p:sldId id="286" r:id="rId12"/>
    <p:sldId id="277" r:id="rId13"/>
    <p:sldId id="272" r:id="rId14"/>
    <p:sldId id="278" r:id="rId15"/>
    <p:sldId id="279" r:id="rId16"/>
    <p:sldId id="288" r:id="rId17"/>
    <p:sldId id="290" r:id="rId18"/>
    <p:sldId id="292" r:id="rId19"/>
    <p:sldId id="280" r:id="rId20"/>
    <p:sldId id="291" r:id="rId21"/>
    <p:sldId id="26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0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4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337D-C5B7-4BDE-B8F0-C174B59C870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DA3A-352D-4A2E-9E3B-3F52186CE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0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about.com/library/cmd/blcmdl8_pppdump.htm" TargetMode="External"/><Relationship Id="rId2" Type="http://schemas.openxmlformats.org/officeDocument/2006/relationships/hyperlink" Target="http://www.tldp.org/HOWTO/PPP-HOWT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.\pipe\com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PPP Survey</a:t>
            </a:r>
            <a:br>
              <a:rPr lang="en-US" altLang="ko-KR" dirty="0"/>
            </a:br>
            <a:r>
              <a:rPr lang="en-US" altLang="ko-KR" dirty="0"/>
              <a:t>PPP Execution Example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 Communication assignment </a:t>
            </a:r>
            <a:r>
              <a:rPr lang="en-US" altLang="ko-KR"/>
              <a:t>#1-4 #1-5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9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498" y="1296144"/>
            <a:ext cx="8229600" cy="551723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Command option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en-US" altLang="ko-KR" sz="2000" dirty="0"/>
              <a:t>option ($man </a:t>
            </a:r>
            <a:r>
              <a:rPr lang="en-US" altLang="ko-KR" sz="2000" dirty="0" err="1"/>
              <a:t>pppd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600" dirty="0"/>
              <a:t>· </a:t>
            </a:r>
            <a:r>
              <a:rPr lang="en-US" altLang="ko-KR" sz="1600" b="1" dirty="0" err="1"/>
              <a:t>crtscts</a:t>
            </a:r>
            <a:r>
              <a:rPr lang="en-US" altLang="ko-KR" sz="1600" dirty="0"/>
              <a:t>:</a:t>
            </a:r>
            <a:r>
              <a:rPr lang="en-US" altLang="ko-KR" sz="1600" b="1" dirty="0"/>
              <a:t> </a:t>
            </a:r>
            <a:r>
              <a:rPr lang="en-US" altLang="ko-KR" sz="1600" dirty="0"/>
              <a:t>specifies that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should set the serial port to use h/w flow control.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lock</a:t>
            </a:r>
            <a:r>
              <a:rPr lang="en-US" altLang="ko-KR" sz="1600" dirty="0"/>
              <a:t>: specifies that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should create a UUCP-style lock file for the serial device </a:t>
            </a:r>
          </a:p>
          <a:p>
            <a:pPr marL="0" indent="0">
              <a:buNone/>
            </a:pPr>
            <a:r>
              <a:rPr lang="en-US" altLang="ko-KR" sz="1600" dirty="0"/>
              <a:t>           to ensure exclusive access to the device. By default,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will not create a lock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debug</a:t>
            </a:r>
            <a:r>
              <a:rPr lang="en-US" altLang="ko-KR" sz="1600" dirty="0"/>
              <a:t>: Enables connection debugging facilities. If this option is given,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will log the  </a:t>
            </a:r>
          </a:p>
          <a:p>
            <a:pPr marL="0" indent="0">
              <a:buNone/>
            </a:pPr>
            <a:r>
              <a:rPr lang="en-US" altLang="ko-KR" sz="1600" dirty="0"/>
              <a:t>             contents of all control packets sent or received in a readable form.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record &lt;path&gt;</a:t>
            </a:r>
            <a:r>
              <a:rPr lang="en-US" altLang="ko-KR" sz="1600" dirty="0"/>
              <a:t>: Specifies that </a:t>
            </a:r>
            <a:r>
              <a:rPr lang="en-US" altLang="ko-KR" sz="1600" dirty="0" err="1"/>
              <a:t>pppd</a:t>
            </a:r>
            <a:r>
              <a:rPr lang="en-US" altLang="ko-KR" sz="1600" dirty="0"/>
              <a:t> should record all characters sent and received to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path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&lt;local IP&gt;:&lt;remote IP&gt;</a:t>
            </a:r>
            <a:r>
              <a:rPr lang="en-US" altLang="ko-KR" sz="1600" dirty="0"/>
              <a:t>: Set the local and/or remote  interface </a:t>
            </a:r>
            <a:r>
              <a:rPr lang="en-US" altLang="ko-KR" sz="1600" dirty="0" err="1"/>
              <a:t>Ip</a:t>
            </a:r>
            <a:r>
              <a:rPr lang="en-US" altLang="ko-KR" sz="1600" dirty="0"/>
              <a:t> address.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 err="1"/>
              <a:t>ttyname</a:t>
            </a:r>
            <a:r>
              <a:rPr lang="en-US" altLang="ko-KR" sz="1600" dirty="0"/>
              <a:t>: Use the serial port called </a:t>
            </a:r>
            <a:r>
              <a:rPr lang="en-US" altLang="ko-KR" sz="1600" dirty="0" err="1"/>
              <a:t>ttyname</a:t>
            </a:r>
            <a:r>
              <a:rPr lang="en-US" altLang="ko-KR" sz="1600" dirty="0"/>
              <a:t> to communicate with the peer.</a:t>
            </a:r>
          </a:p>
          <a:p>
            <a:pPr marL="0" indent="0">
              <a:buNone/>
            </a:pPr>
            <a:r>
              <a:rPr lang="en-US" altLang="ko-KR" sz="1600" dirty="0"/>
              <a:t> · </a:t>
            </a:r>
            <a:r>
              <a:rPr lang="en-US" altLang="ko-KR" sz="1600" b="1" dirty="0"/>
              <a:t>speed</a:t>
            </a:r>
            <a:r>
              <a:rPr lang="en-US" altLang="ko-KR" sz="1600" dirty="0"/>
              <a:t>: An option that is a decimal number is taken as the desired baud rate for the   </a:t>
            </a:r>
          </a:p>
          <a:p>
            <a:pPr marL="0" indent="0">
              <a:buNone/>
            </a:pPr>
            <a:r>
              <a:rPr lang="en-US" altLang="ko-KR" sz="1600" dirty="0"/>
              <a:t>            serial device.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pppd</a:t>
            </a:r>
            <a:r>
              <a:rPr lang="en-US" altLang="ko-KR" dirty="0"/>
              <a:t> command option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09281"/>
            <a:ext cx="784887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 -detach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&lt;path&gt; </a:t>
            </a:r>
            <a:r>
              <a:rPr lang="en-US" altLang="ko-KR" sz="2000" b="1" err="1"/>
              <a:t>noccp</a:t>
            </a:r>
            <a:r>
              <a:rPr lang="en-US" altLang="ko-KR" sz="2000" b="1"/>
              <a:t> &lt;</a:t>
            </a:r>
            <a:r>
              <a:rPr lang="en-US" altLang="ko-KR" sz="2000" b="1" dirty="0"/>
              <a:t>local IP&gt;:&lt;remote IP&gt; </a:t>
            </a:r>
            <a:r>
              <a:rPr lang="en-US" altLang="ko-KR" sz="2000" b="1" dirty="0" err="1"/>
              <a:t>ttyname</a:t>
            </a:r>
            <a:r>
              <a:rPr lang="en-US" altLang="ko-KR" sz="2000" b="1" dirty="0"/>
              <a:t> speed </a:t>
            </a:r>
          </a:p>
        </p:txBody>
      </p:sp>
    </p:spTree>
    <p:extLst>
      <p:ext uri="{BB962C8B-B14F-4D97-AF65-F5344CB8AC3E}">
        <p14:creationId xmlns:p14="http://schemas.microsoft.com/office/powerpoint/2010/main" val="330088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pppd</a:t>
            </a:r>
            <a:r>
              <a:rPr lang="en-US" altLang="ko-KR" dirty="0"/>
              <a:t> connection command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pppd</a:t>
            </a:r>
            <a:r>
              <a:rPr lang="en-US" altLang="ko-KR" dirty="0"/>
              <a:t> execution</a:t>
            </a:r>
          </a:p>
          <a:p>
            <a:pPr lvl="1"/>
            <a:r>
              <a:rPr lang="en-US" altLang="ko-KR" dirty="0"/>
              <a:t>Terminal1 (VM1)</a:t>
            </a:r>
          </a:p>
          <a:p>
            <a:pPr lvl="1"/>
            <a:endParaRPr lang="en-US" altLang="ko-KR" dirty="0"/>
          </a:p>
          <a:p>
            <a:pPr lvl="1"/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Terminal2 (VM2)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Same as terminal1, only swap local IP for remote IP</a:t>
            </a:r>
          </a:p>
          <a:p>
            <a:pPr lvl="1"/>
            <a:r>
              <a:rPr lang="en-US" altLang="ko-KR" dirty="0"/>
              <a:t>record /root/test01 : Set the path for dump file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4" y="3344693"/>
            <a:ext cx="827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441" y="4437112"/>
            <a:ext cx="820891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 -detach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/root/test02 </a:t>
            </a:r>
            <a:r>
              <a:rPr lang="en-US" altLang="ko-KR" sz="2000" b="1" dirty="0" err="1"/>
              <a:t>noccp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10.1.3.20:10.1.3.10</a:t>
            </a:r>
            <a:r>
              <a:rPr lang="en-US" altLang="ko-KR" sz="2000" b="1" dirty="0"/>
              <a:t> /</a:t>
            </a:r>
            <a:r>
              <a:rPr lang="en-US" altLang="ko-KR" sz="2000" b="1" dirty="0" err="1"/>
              <a:t>dev</a:t>
            </a:r>
            <a:r>
              <a:rPr lang="en-US" altLang="ko-KR" sz="2000" b="1" dirty="0"/>
              <a:t>/ttyS0 38400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441" y="2555766"/>
            <a:ext cx="820891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 -detach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/root/test02 </a:t>
            </a:r>
            <a:r>
              <a:rPr lang="en-US" altLang="ko-KR" sz="2000" b="1" dirty="0" err="1"/>
              <a:t>noccp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10.1.3.10:10.1.3.20</a:t>
            </a:r>
            <a:r>
              <a:rPr lang="en-US" altLang="ko-KR" sz="2000" b="1" dirty="0"/>
              <a:t> /dev/ttyS0 38400 </a:t>
            </a:r>
          </a:p>
        </p:txBody>
      </p:sp>
    </p:spTree>
    <p:extLst>
      <p:ext uri="{BB962C8B-B14F-4D97-AF65-F5344CB8AC3E}">
        <p14:creationId xmlns:p14="http://schemas.microsoft.com/office/powerpoint/2010/main" val="2220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assas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88832" cy="54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pppd</a:t>
            </a:r>
            <a:r>
              <a:rPr lang="en-US" altLang="ko-KR" sz="3600" dirty="0"/>
              <a:t> connection example - debug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832455" y="2564904"/>
            <a:ext cx="6619865" cy="403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9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PPP frame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129" y="1423317"/>
            <a:ext cx="8229600" cy="4525963"/>
          </a:xfrm>
        </p:spPr>
        <p:txBody>
          <a:bodyPr/>
          <a:lstStyle/>
          <a:p>
            <a:r>
              <a:rPr lang="en-US" altLang="ko-KR" dirty="0"/>
              <a:t>Dump file output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dirty="0"/>
              <a:t>#</a:t>
            </a:r>
            <a:r>
              <a:rPr lang="en-US" altLang="ko-KR" sz="2400" dirty="0" err="1"/>
              <a:t>pppdump</a:t>
            </a:r>
            <a:r>
              <a:rPr lang="en-US" altLang="ko-KR" sz="2400" dirty="0"/>
              <a:t> –h &lt;path&gt;</a:t>
            </a:r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/>
              <a:t>The </a:t>
            </a:r>
            <a:r>
              <a:rPr lang="en-US" altLang="ko-KR" sz="2400" dirty="0" err="1"/>
              <a:t>pppdump</a:t>
            </a:r>
            <a:r>
              <a:rPr lang="en-US" altLang="ko-KR" sz="2400" dirty="0"/>
              <a:t> utility converts the files written using the record option of </a:t>
            </a:r>
            <a:r>
              <a:rPr lang="en-US" altLang="ko-KR" sz="2400" dirty="0" err="1"/>
              <a:t>pppd</a:t>
            </a:r>
            <a:r>
              <a:rPr lang="en-US" altLang="ko-KR" sz="2400" dirty="0"/>
              <a:t> into a human-readable </a:t>
            </a:r>
            <a:r>
              <a:rPr lang="en-US" altLang="ko-KR" sz="2400"/>
              <a:t>format.</a:t>
            </a:r>
          </a:p>
          <a:p>
            <a:pPr lvl="1"/>
            <a:r>
              <a:rPr lang="en-US" altLang="ko-KR" sz="2400"/>
              <a:t>path : /root/test01 or /root/test02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7365" y="2276872"/>
            <a:ext cx="4896959" cy="5040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6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pppdu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3"/>
            <a:ext cx="5613634" cy="686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060848"/>
            <a:ext cx="21611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result of</a:t>
            </a:r>
            <a:br>
              <a:rPr lang="en-US" altLang="ko-KR" sz="3200"/>
            </a:br>
            <a:r>
              <a:rPr lang="en-US" altLang="ko-KR" sz="3200"/>
              <a:t>pppdump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3367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HDLC PPP LCP frame example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57" y="1600200"/>
            <a:ext cx="6152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94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Delimiter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Frame delimiter (flag)</a:t>
            </a:r>
          </a:p>
          <a:p>
            <a:pPr lvl="1"/>
            <a:r>
              <a:rPr lang="en-US" altLang="ko-KR" dirty="0"/>
              <a:t>A frame delimiter marks the end of one frame and the beginning of another. A frame delimiter at the end of a frame may also mark the start of the next frame.</a:t>
            </a:r>
          </a:p>
          <a:p>
            <a:pPr lvl="1"/>
            <a:r>
              <a:rPr lang="en-US" altLang="ko-KR" dirty="0"/>
              <a:t>The next frame is after an idle period</a:t>
            </a:r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dirty="0"/>
              <a:t>In case of continuous communication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36368"/>
            <a:ext cx="6134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932512"/>
            <a:ext cx="433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4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r>
              <a:rPr lang="en-US" altLang="ko-KR"/>
              <a:t>#1-4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pppd</a:t>
            </a:r>
            <a:r>
              <a:rPr lang="en-US" altLang="ko-KR" dirty="0"/>
              <a:t> execution</a:t>
            </a:r>
          </a:p>
          <a:p>
            <a:pPr lvl="1"/>
            <a:r>
              <a:rPr lang="en-US" altLang="ko-KR" dirty="0"/>
              <a:t>Execute </a:t>
            </a:r>
            <a:r>
              <a:rPr lang="en-US" altLang="ko-KR" dirty="0" err="1"/>
              <a:t>pppd</a:t>
            </a:r>
            <a:r>
              <a:rPr lang="en-US" altLang="ko-KR" dirty="0"/>
              <a:t> following </a:t>
            </a:r>
            <a:r>
              <a:rPr lang="en-US" altLang="ko-KR"/>
              <a:t>this command line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b="1" dirty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/>
              <a:t>submission</a:t>
            </a:r>
            <a:endParaRPr lang="en-US" altLang="ko-KR" dirty="0"/>
          </a:p>
          <a:p>
            <a:pPr lvl="1"/>
            <a:r>
              <a:rPr lang="en-US" altLang="ko-KR" dirty="0"/>
              <a:t>Result screenshot</a:t>
            </a:r>
          </a:p>
          <a:p>
            <a:pPr lvl="2"/>
            <a:r>
              <a:rPr lang="en-US" altLang="ko-KR"/>
              <a:t>pppd connection debug output (like page 12)</a:t>
            </a:r>
            <a:endParaRPr lang="en-US" altLang="ko-KR" dirty="0"/>
          </a:p>
          <a:p>
            <a:pPr lvl="1"/>
            <a:r>
              <a:rPr lang="en-US" altLang="ko-KR"/>
              <a:t>Report</a:t>
            </a:r>
          </a:p>
          <a:p>
            <a:pPr lvl="2"/>
            <a:r>
              <a:rPr lang="en-US" altLang="ko-KR"/>
              <a:t>Explain PPP frame exchange order with reference to RFC documents.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38237" y="3140968"/>
            <a:ext cx="6737921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pppd</a:t>
            </a:r>
            <a:r>
              <a:rPr lang="en-US" altLang="ko-KR" sz="1100" dirty="0">
                <a:solidFill>
                  <a:schemeClr val="tx1"/>
                </a:solidFill>
              </a:rPr>
              <a:t> -detach </a:t>
            </a:r>
            <a:r>
              <a:rPr lang="en-US" altLang="ko-KR" sz="1100" dirty="0" err="1">
                <a:solidFill>
                  <a:schemeClr val="tx1"/>
                </a:solidFill>
              </a:rPr>
              <a:t>crtscts</a:t>
            </a:r>
            <a:r>
              <a:rPr lang="en-US" altLang="ko-KR" sz="1100" dirty="0">
                <a:solidFill>
                  <a:schemeClr val="tx1"/>
                </a:solidFill>
              </a:rPr>
              <a:t> lock </a:t>
            </a:r>
            <a:r>
              <a:rPr lang="en-US" altLang="ko-KR" sz="1100">
                <a:solidFill>
                  <a:schemeClr val="tx1"/>
                </a:solidFill>
              </a:rPr>
              <a:t>debug noccp record </a:t>
            </a:r>
            <a:r>
              <a:rPr lang="en-US" altLang="ko-KR" sz="1100" dirty="0">
                <a:solidFill>
                  <a:schemeClr val="tx1"/>
                </a:solidFill>
              </a:rPr>
              <a:t>/root/</a:t>
            </a:r>
            <a:r>
              <a:rPr lang="en-US" altLang="ko-KR" sz="1100">
                <a:solidFill>
                  <a:schemeClr val="tx1"/>
                </a:solidFill>
              </a:rPr>
              <a:t>test01 &lt;local IP&gt;:&lt;remote IP&gt; </a:t>
            </a:r>
            <a:r>
              <a:rPr lang="en-US" altLang="ko-KR" sz="1100" dirty="0">
                <a:solidFill>
                  <a:schemeClr val="tx1"/>
                </a:solidFill>
              </a:rPr>
              <a:t>/dev/ttyS0 38400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A30B7-EFEB-424A-B4D3-E7D8535D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708920"/>
            <a:ext cx="6867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r>
              <a:rPr lang="en-US" altLang="ko-KR"/>
              <a:t>#1-4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ko-KR"/>
              <a:t>pppd </a:t>
            </a:r>
            <a:r>
              <a:rPr lang="ko-KR" altLang="en-US"/>
              <a:t>명령어를 사용하여 </a:t>
            </a:r>
            <a:r>
              <a:rPr lang="en-US" altLang="ko-KR"/>
              <a:t>ppp configuration </a:t>
            </a:r>
            <a:r>
              <a:rPr lang="ko-KR" altLang="en-US"/>
              <a:t>과정을 </a:t>
            </a:r>
            <a:r>
              <a:rPr lang="en-US" altLang="ko-KR"/>
              <a:t>pppd connection debug</a:t>
            </a:r>
            <a:r>
              <a:rPr lang="ko-KR" altLang="en-US"/>
              <a:t> 화면을 기반으로 설명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0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r>
              <a:rPr lang="en-US" altLang="ko-KR"/>
              <a:t>#1-5 (10)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012C4C5-563F-4A5C-9F64-D48B760E5CE0}"/>
              </a:ext>
            </a:extLst>
          </p:cNvPr>
          <p:cNvSpPr txBox="1">
            <a:spLocks/>
          </p:cNvSpPr>
          <p:nvPr/>
        </p:nvSpPr>
        <p:spPr>
          <a:xfrm>
            <a:off x="323528" y="2349167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/>
              <a:t>Result screenshot</a:t>
            </a:r>
          </a:p>
          <a:p>
            <a:pPr lvl="2"/>
            <a:r>
              <a:rPr lang="en-US" altLang="ko-KR"/>
              <a:t>pppdump output (like page 14)</a:t>
            </a:r>
          </a:p>
          <a:p>
            <a:pPr lvl="1"/>
            <a:r>
              <a:rPr lang="en-US" altLang="ko-KR"/>
              <a:t>Report</a:t>
            </a:r>
          </a:p>
          <a:p>
            <a:pPr lvl="2"/>
            <a:r>
              <a:rPr lang="en-US" altLang="ko-KR"/>
              <a:t>Analyze pppdump output to fit a frame format of PPP.</a:t>
            </a:r>
          </a:p>
          <a:p>
            <a:pPr lvl="3"/>
            <a:r>
              <a:rPr lang="en-US" altLang="ko-KR" sz="2400"/>
              <a:t>LCP frames, IPCP frames and Data frame (IPv4).</a:t>
            </a: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23216C-DEE9-40C3-80D6-0666AD57CECE}"/>
              </a:ext>
            </a:extLst>
          </p:cNvPr>
          <p:cNvSpPr txBox="1">
            <a:spLocks/>
          </p:cNvSpPr>
          <p:nvPr/>
        </p:nvSpPr>
        <p:spPr>
          <a:xfrm>
            <a:off x="457200" y="1205363"/>
            <a:ext cx="8229600" cy="222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/>
              <a:t>Open pppdump packet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B1DF6E-19C3-4817-BBFB-3817840E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28650"/>
            <a:ext cx="4600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Set up serial port in virtual machine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Need 2 VMs for communicate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3"/>
            <a:ext cx="5040560" cy="40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Virtual Machine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2139066"/>
            <a:ext cx="523682" cy="35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r>
              <a:rPr lang="en-US" altLang="ko-KR"/>
              <a:t>#1-5 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ppp </a:t>
            </a:r>
            <a:r>
              <a:rPr lang="ko-KR" altLang="en-US"/>
              <a:t>실행 후</a:t>
            </a:r>
            <a:r>
              <a:rPr lang="en-US" altLang="ko-KR"/>
              <a:t>, pppdump</a:t>
            </a:r>
            <a:r>
              <a:rPr lang="ko-KR" altLang="en-US"/>
              <a:t> 패킷 분석</a:t>
            </a:r>
            <a:br>
              <a:rPr lang="en-US" altLang="ko-KR"/>
            </a:br>
            <a:r>
              <a:rPr lang="en-US" altLang="ko-KR"/>
              <a:t>(LCP, IPCP, IP Frame</a:t>
            </a:r>
            <a:r>
              <a:rPr lang="ko-KR" altLang="en-US"/>
              <a:t>이 왜 해당 값을 갖는지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모든 과제에는 반드시 결과 캡쳐화면을 첨부해주셔야합니다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83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http://www.tldp.org/HOWTO/PPP-HOWTO/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http://linux.about.com/library/cmd/blcmdl8_pppdump.htm</a:t>
            </a:r>
            <a:endParaRPr lang="en-US" altLang="ko-KR" dirty="0"/>
          </a:p>
          <a:p>
            <a:r>
              <a:rPr lang="en-US" altLang="ko-KR" dirty="0"/>
              <a:t>RFC 1661, RFC 1662, RFC 1332</a:t>
            </a:r>
          </a:p>
          <a:p>
            <a:r>
              <a:rPr lang="en-US" altLang="ko-KR" dirty="0"/>
              <a:t>James Carlson, “PPP Design, Implementation, and Debugging 2</a:t>
            </a:r>
            <a:r>
              <a:rPr lang="en-US" altLang="ko-KR" baseline="30000" dirty="0"/>
              <a:t>nd</a:t>
            </a:r>
            <a:r>
              <a:rPr lang="en-US" altLang="ko-KR" dirty="0"/>
              <a:t> edition,” Addison-Wesley, July 2000.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6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Port Set Up in VM1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80020" y="5373216"/>
            <a:ext cx="89639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 - </a:t>
            </a:r>
            <a:r>
              <a:rPr lang="ko-KR" altLang="en-US" sz="1600" dirty="0"/>
              <a:t>포트</a:t>
            </a:r>
            <a:r>
              <a:rPr lang="en-US" altLang="ko-KR" sz="1600" dirty="0"/>
              <a:t>/</a:t>
            </a:r>
            <a:r>
              <a:rPr lang="ko-KR" altLang="en-US" sz="1600" dirty="0"/>
              <a:t>파일 경로</a:t>
            </a:r>
            <a:r>
              <a:rPr lang="en-US" altLang="ko-KR" sz="1600" dirty="0"/>
              <a:t>: </a:t>
            </a:r>
            <a:r>
              <a:rPr lang="en-US" altLang="ko-KR" sz="1600" b="1" dirty="0"/>
              <a:t>\\.\pipe\com1</a:t>
            </a:r>
            <a:r>
              <a:rPr lang="ko-KR" altLang="en-US" sz="1600" dirty="0"/>
              <a:t>으로 설정</a:t>
            </a:r>
            <a:r>
              <a:rPr lang="en-US" altLang="ko-KR" sz="1600" dirty="0"/>
              <a:t>(1: 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ex) </a:t>
            </a:r>
            <a:r>
              <a:rPr lang="ko-KR" altLang="en-US" sz="1600" dirty="0"/>
              <a:t>포트번호를 </a:t>
            </a:r>
            <a:r>
              <a:rPr lang="en-US" altLang="ko-KR" sz="1600" dirty="0"/>
              <a:t>COM1</a:t>
            </a:r>
            <a:r>
              <a:rPr lang="ko-KR" altLang="en-US" sz="1600" dirty="0"/>
              <a:t>로 설정</a:t>
            </a:r>
            <a:r>
              <a:rPr lang="en-US" altLang="ko-KR" sz="1600" dirty="0"/>
              <a:t>, </a:t>
            </a:r>
            <a:r>
              <a:rPr lang="ko-KR" altLang="en-US" sz="1600" dirty="0"/>
              <a:t>포트</a:t>
            </a:r>
            <a:r>
              <a:rPr lang="en-US" altLang="ko-KR" sz="1600" dirty="0"/>
              <a:t>/</a:t>
            </a:r>
            <a:r>
              <a:rPr lang="ko-KR" altLang="en-US" sz="1600" dirty="0"/>
              <a:t>파일 경로 </a:t>
            </a:r>
            <a:r>
              <a:rPr lang="en-US" altLang="ko-KR" sz="1600" dirty="0">
                <a:hlinkClick r:id="rId2" action="ppaction://hlinkfile"/>
              </a:rPr>
              <a:t>\\.\pipe\com1</a:t>
            </a:r>
            <a:r>
              <a:rPr lang="en-US" altLang="ko-KR" sz="1600" dirty="0"/>
              <a:t> 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- vm1</a:t>
            </a:r>
            <a:r>
              <a:rPr lang="ko-KR" altLang="en-US" sz="1600" dirty="0"/>
              <a:t>은 존재하는 파이프</a:t>
            </a:r>
            <a:r>
              <a:rPr lang="en-US" altLang="ko-KR" sz="1600" dirty="0"/>
              <a:t>/</a:t>
            </a:r>
            <a:r>
              <a:rPr lang="ko-KR" altLang="en-US" sz="1600" dirty="0"/>
              <a:t>소켓에 연결 체크 </a:t>
            </a:r>
            <a:r>
              <a:rPr lang="ko-KR" altLang="en-US" sz="1600" dirty="0" err="1"/>
              <a:t>안함</a:t>
            </a:r>
            <a:r>
              <a:rPr lang="en-US" altLang="ko-KR" sz="1600" dirty="0"/>
              <a:t>, vm2</a:t>
            </a:r>
            <a:r>
              <a:rPr lang="ko-KR" altLang="en-US" sz="1600" dirty="0"/>
              <a:t>는 체크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- virtual machine </a:t>
            </a:r>
            <a:r>
              <a:rPr lang="ko-KR" altLang="en-US" sz="1600" dirty="0"/>
              <a:t>실행 시 </a:t>
            </a:r>
            <a:r>
              <a:rPr lang="ko-KR" altLang="en-US" sz="1600" dirty="0">
                <a:solidFill>
                  <a:srgbClr val="FF0000"/>
                </a:solidFill>
              </a:rPr>
              <a:t>존재하는 파이프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소켓에 연결을 체크하지 않은 </a:t>
            </a:r>
            <a:r>
              <a:rPr lang="en-US" altLang="ko-KR" sz="1600" dirty="0" err="1">
                <a:solidFill>
                  <a:srgbClr val="FF0000"/>
                </a:solidFill>
              </a:rPr>
              <a:t>vm</a:t>
            </a:r>
            <a:r>
              <a:rPr lang="ko-KR" altLang="en-US" sz="1600" dirty="0">
                <a:solidFill>
                  <a:srgbClr val="FF0000"/>
                </a:solidFill>
              </a:rPr>
              <a:t>부터 </a:t>
            </a:r>
            <a:r>
              <a:rPr lang="ko-KR" altLang="en-US" sz="1600" dirty="0" err="1">
                <a:solidFill>
                  <a:srgbClr val="FF0000"/>
                </a:solidFill>
              </a:rPr>
              <a:t>실행시켜야함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(</a:t>
            </a:r>
            <a:r>
              <a:rPr lang="ko-KR" altLang="en-US" sz="1600" dirty="0">
                <a:solidFill>
                  <a:srgbClr val="FF0000"/>
                </a:solidFill>
              </a:rPr>
              <a:t>즉 이 예제에선 </a:t>
            </a:r>
            <a:r>
              <a:rPr lang="en-US" altLang="ko-KR" sz="1600" dirty="0">
                <a:solidFill>
                  <a:srgbClr val="FF0000"/>
                </a:solidFill>
              </a:rPr>
              <a:t>vm1</a:t>
            </a:r>
            <a:r>
              <a:rPr lang="ko-KR" altLang="en-US" sz="1600" dirty="0">
                <a:solidFill>
                  <a:srgbClr val="FF0000"/>
                </a:solidFill>
              </a:rPr>
              <a:t>부터 실행시켜야 </a:t>
            </a:r>
            <a:r>
              <a:rPr lang="en-US" altLang="ko-KR" sz="1600" dirty="0" err="1">
                <a:solidFill>
                  <a:srgbClr val="FF0000"/>
                </a:solidFill>
              </a:rPr>
              <a:t>vm</a:t>
            </a:r>
            <a:r>
              <a:rPr lang="ko-KR" altLang="en-US" sz="1600" dirty="0">
                <a:solidFill>
                  <a:srgbClr val="FF0000"/>
                </a:solidFill>
              </a:rPr>
              <a:t>이 모두 켜짐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02"/>
          <a:stretch/>
        </p:blipFill>
        <p:spPr>
          <a:xfrm>
            <a:off x="683568" y="1196752"/>
            <a:ext cx="7109842" cy="3990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67744" y="2171314"/>
            <a:ext cx="1368152" cy="249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75856" y="2852936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Serial Port Set Up in VM2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0606"/>
            <a:ext cx="7010400" cy="3962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39752" y="234888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19872" y="3113774"/>
            <a:ext cx="1944216" cy="53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Null Modem.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r>
              <a:rPr lang="en-US" altLang="ko-KR" b="1" dirty="0"/>
              <a:t>Null modem</a:t>
            </a:r>
            <a:r>
              <a:rPr lang="en-US" altLang="ko-KR" dirty="0"/>
              <a:t> is a communication method to connect two DTEs</a:t>
            </a:r>
          </a:p>
          <a:p>
            <a:pPr marL="0" indent="0">
              <a:buNone/>
            </a:pPr>
            <a:r>
              <a:rPr lang="en-US" altLang="ko-KR" dirty="0"/>
              <a:t>  (computer, terminal, printer etc.) directly  </a:t>
            </a:r>
          </a:p>
          <a:p>
            <a:pPr marL="0" indent="0">
              <a:buNone/>
            </a:pPr>
            <a:r>
              <a:rPr lang="en-US" altLang="ko-KR" dirty="0"/>
              <a:t>  using an RS-232 serial cable.</a:t>
            </a:r>
            <a:endParaRPr lang="ko-KR" altLang="en-US" dirty="0"/>
          </a:p>
        </p:txBody>
      </p:sp>
      <p:pic>
        <p:nvPicPr>
          <p:cNvPr id="3074" name="Picture 2" descr="C:\Users\hoon\Desktop\201212270945273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6562"/>
            <a:ext cx="2180249" cy="25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Null modem in virtual machine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53" y="2132856"/>
            <a:ext cx="4619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95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PPP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PPP applications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2198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2401001" y="5157192"/>
            <a:ext cx="4680935" cy="1368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8272" y="52419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/>
              <a:t>$ which </a:t>
            </a:r>
            <a:r>
              <a:rPr lang="en-US" altLang="ko-KR" sz="2400" dirty="0" err="1"/>
              <a:t>pppd</a:t>
            </a:r>
            <a:endParaRPr lang="en-US" altLang="ko-KR" sz="2400" dirty="0"/>
          </a:p>
          <a:p>
            <a:r>
              <a:rPr lang="en-US" altLang="ko-KR" sz="2400" dirty="0"/>
              <a:t>$ which </a:t>
            </a:r>
            <a:r>
              <a:rPr lang="en-US" altLang="ko-KR" sz="2400" dirty="0" err="1"/>
              <a:t>pppdump</a:t>
            </a:r>
            <a:endParaRPr lang="en-US" altLang="ko-KR" sz="2400" dirty="0"/>
          </a:p>
          <a:p>
            <a:r>
              <a:rPr lang="en-US" altLang="ko-KR" sz="2400" dirty="0"/>
              <a:t>Install : # apt-get install </a:t>
            </a:r>
            <a:r>
              <a:rPr lang="en-US" altLang="ko-KR" sz="2400" dirty="0" err="1"/>
              <a:t>ppp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921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pppd</a:t>
            </a:r>
            <a:r>
              <a:rPr lang="en-US" altLang="ko-KR" dirty="0"/>
              <a:t> 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format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Local IP : My IP address</a:t>
            </a:r>
          </a:p>
          <a:p>
            <a:pPr lvl="1"/>
            <a:r>
              <a:rPr lang="en-US" altLang="ko-KR" dirty="0"/>
              <a:t>Remote IP : Correspond IP address</a:t>
            </a:r>
          </a:p>
          <a:p>
            <a:pPr lvl="1"/>
            <a:r>
              <a:rPr lang="en-US" altLang="ko-KR" dirty="0" err="1"/>
              <a:t>ttyname</a:t>
            </a:r>
            <a:r>
              <a:rPr lang="en-US" altLang="ko-KR" dirty="0"/>
              <a:t> : /</a:t>
            </a:r>
            <a:r>
              <a:rPr lang="en-US" altLang="ko-KR" dirty="0" err="1"/>
              <a:t>dev</a:t>
            </a:r>
            <a:r>
              <a:rPr lang="en-US" altLang="ko-KR" dirty="0"/>
              <a:t>/</a:t>
            </a:r>
            <a:r>
              <a:rPr lang="en-US" altLang="ko-KR" dirty="0" err="1"/>
              <a:t>ttySx</a:t>
            </a:r>
            <a:r>
              <a:rPr lang="en-US" altLang="ko-KR" dirty="0"/>
              <a:t> (x : port number)</a:t>
            </a:r>
          </a:p>
          <a:p>
            <a:pPr lvl="1"/>
            <a:r>
              <a:rPr lang="en-US" altLang="ko-KR" dirty="0"/>
              <a:t>record &lt;path&gt; : </a:t>
            </a:r>
            <a:r>
              <a:rPr lang="en-US" altLang="ko-KR" dirty="0">
                <a:solidFill>
                  <a:srgbClr val="FF0000"/>
                </a:solidFill>
              </a:rPr>
              <a:t>full path </a:t>
            </a:r>
            <a:r>
              <a:rPr lang="en-US" altLang="ko-KR" dirty="0"/>
              <a:t>(ex : /root/test01)</a:t>
            </a:r>
          </a:p>
          <a:p>
            <a:pPr lvl="1"/>
            <a:r>
              <a:rPr lang="en-US" altLang="ko-KR" dirty="0"/>
              <a:t>Speed : 38400 (bps)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848872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</a:t>
            </a:r>
            <a:r>
              <a:rPr lang="en-US" altLang="ko-KR" sz="2000" b="1" dirty="0" err="1"/>
              <a:t>pppd</a:t>
            </a:r>
            <a:r>
              <a:rPr lang="en-US" altLang="ko-KR" sz="2000" b="1" dirty="0"/>
              <a:t>  -detach </a:t>
            </a:r>
            <a:r>
              <a:rPr lang="en-US" altLang="ko-KR" sz="2000" b="1" dirty="0" err="1"/>
              <a:t>crtscts</a:t>
            </a:r>
            <a:r>
              <a:rPr lang="en-US" altLang="ko-KR" sz="2000" b="1" dirty="0"/>
              <a:t> lock debug record &lt;path&gt; </a:t>
            </a:r>
            <a:r>
              <a:rPr lang="en-US" altLang="ko-KR" sz="2000" b="1" dirty="0" err="1"/>
              <a:t>noccp</a:t>
            </a:r>
            <a:r>
              <a:rPr lang="en-US" altLang="ko-KR" sz="2000" b="1" dirty="0"/>
              <a:t> &lt;local IP&gt;:&lt;remote IP&gt; </a:t>
            </a:r>
            <a:r>
              <a:rPr lang="en-US" altLang="ko-KR" sz="2000" b="1" dirty="0" err="1"/>
              <a:t>ttyname</a:t>
            </a:r>
            <a:r>
              <a:rPr lang="en-US" altLang="ko-KR" sz="2000" b="1" dirty="0"/>
              <a:t> speed </a:t>
            </a:r>
          </a:p>
        </p:txBody>
      </p:sp>
    </p:spTree>
    <p:extLst>
      <p:ext uri="{BB962C8B-B14F-4D97-AF65-F5344CB8AC3E}">
        <p14:creationId xmlns:p14="http://schemas.microsoft.com/office/powerpoint/2010/main" val="9272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ttySx</a:t>
            </a:r>
            <a:r>
              <a:rPr lang="en-US" altLang="ko-KR" dirty="0"/>
              <a:t> mapping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6048672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772816"/>
            <a:ext cx="784887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 </a:t>
            </a:r>
            <a:r>
              <a:rPr lang="en-US" altLang="ko-KR" sz="2400" b="1" dirty="0" err="1"/>
              <a:t>setserial</a:t>
            </a:r>
            <a:r>
              <a:rPr lang="en-US" altLang="ko-KR" sz="2400" b="1" dirty="0"/>
              <a:t> –g /</a:t>
            </a:r>
            <a:r>
              <a:rPr lang="en-US" altLang="ko-KR" sz="2400" b="1" dirty="0" err="1"/>
              <a:t>dev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ttyS</a:t>
            </a:r>
            <a:r>
              <a:rPr lang="en-US" altLang="ko-KR" sz="2400" b="1" dirty="0"/>
              <a:t>*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8700"/>
            <a:ext cx="53149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12160" y="5068053"/>
            <a:ext cx="2773433" cy="186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2708920"/>
            <a:ext cx="51845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5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803</Words>
  <Application>Microsoft Office PowerPoint</Application>
  <PresentationFormat>화면 슬라이드 쇼(4:3)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PPP Survey PPP Execution Example</vt:lpstr>
      <vt:lpstr>Setting Virtual Machine</vt:lpstr>
      <vt:lpstr>Serial Port Set Up in VM1</vt:lpstr>
      <vt:lpstr>Serial Port Set Up in VM2</vt:lpstr>
      <vt:lpstr>What is a Null Modem.</vt:lpstr>
      <vt:lpstr>Null modem in virtual machine</vt:lpstr>
      <vt:lpstr>PPP Connection</vt:lpstr>
      <vt:lpstr>pppd connection</vt:lpstr>
      <vt:lpstr>ttySx mapping</vt:lpstr>
      <vt:lpstr>pppd command option</vt:lpstr>
      <vt:lpstr>pppd connection command</vt:lpstr>
      <vt:lpstr>pppd connection example - debug</vt:lpstr>
      <vt:lpstr>PPP frame analysis</vt:lpstr>
      <vt:lpstr>PowerPoint 프레젠테이션</vt:lpstr>
      <vt:lpstr>HDLC PPP LCP frame example</vt:lpstr>
      <vt:lpstr>Frame Delimiter</vt:lpstr>
      <vt:lpstr>Homework #1-4 (5)</vt:lpstr>
      <vt:lpstr>Homework #1-4 (5)</vt:lpstr>
      <vt:lpstr>Homework #1-5 (10)</vt:lpstr>
      <vt:lpstr>Homework #1-5 (10)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</dc:creator>
  <cp:lastModifiedBy>고명지[ 대학원석·박사통합과정재학 / 컴퓨터학과 ]</cp:lastModifiedBy>
  <cp:revision>60</cp:revision>
  <dcterms:created xsi:type="dcterms:W3CDTF">2013-03-14T08:43:23Z</dcterms:created>
  <dcterms:modified xsi:type="dcterms:W3CDTF">2019-11-13T08:49:03Z</dcterms:modified>
</cp:coreProperties>
</file>