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757" r:id="rId2"/>
    <p:sldId id="759" r:id="rId3"/>
    <p:sldId id="758" r:id="rId4"/>
  </p:sldIdLst>
  <p:sldSz cx="9144000" cy="6858000" type="screen4x3"/>
  <p:notesSz cx="9874250" cy="67421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6B3"/>
    <a:srgbClr val="00B0F0"/>
    <a:srgbClr val="FFC000"/>
    <a:srgbClr val="FF6600"/>
    <a:srgbClr val="385D8A"/>
    <a:srgbClr val="0000FF"/>
    <a:srgbClr val="BCF3AF"/>
    <a:srgbClr val="EA7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89747" autoAdjust="0"/>
  </p:normalViewPr>
  <p:slideViewPr>
    <p:cSldViewPr>
      <p:cViewPr varScale="1">
        <p:scale>
          <a:sx n="77" d="100"/>
          <a:sy n="77" d="100"/>
        </p:scale>
        <p:origin x="171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278842" cy="338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4" y="2"/>
            <a:ext cx="4278842" cy="338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951C9-27A3-4822-A809-10F525756559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03838"/>
            <a:ext cx="4278842" cy="3382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4" y="6403838"/>
            <a:ext cx="4278842" cy="3382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081E5-35A2-4FD0-BF53-0490417CD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566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4" y="0"/>
            <a:ext cx="4278842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4B731-A149-48E9-9598-63F39D6B8585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52788" y="506413"/>
            <a:ext cx="3368675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5" y="3202504"/>
            <a:ext cx="7899400" cy="30339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03838"/>
            <a:ext cx="4278842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4" y="6403838"/>
            <a:ext cx="4278842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5238C-A8FC-4660-8003-59FEE05CC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7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7F7FBF-8FE9-4FAB-B2C4-63AACBB84725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25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7F7FBF-8FE9-4FAB-B2C4-63AACBB84725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984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7F7FBF-8FE9-4FAB-B2C4-63AACBB84725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13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F9E2-BBB0-479F-8CB6-6C744F08A488}" type="datetime1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55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9B74-2D8C-4D64-8F18-2E5897396981}" type="datetime1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26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8225-48C5-42F9-BEC9-1FB8568BA6A7}" type="datetime1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38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D740-574C-4E47-B2FD-773FAB7E46FF}" type="datetime1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66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0889-E78A-47C0-ABA5-EAB0008E1A43}" type="datetime1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70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3837-C5DB-4919-8B44-F921D3505B2C}" type="datetime1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6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446A-A0E9-41E6-8056-0F243D817A6B}" type="datetime1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73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8A00-D618-4562-9D8A-618DA1D68B6A}" type="datetime1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008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632F-BE01-44CC-96B4-CD247094EDF6}" type="datetime1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37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B933-576C-40E3-9283-066C40AB34A1}" type="datetime1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21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E191-4BF3-4AA6-BF65-04F7BE7A1746}" type="datetime1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56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3C054-33D0-4A2D-BD82-3ABF45197431}" type="datetime1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42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68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69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 txBox="1">
            <a:spLocks/>
          </p:cNvSpPr>
          <p:nvPr/>
        </p:nvSpPr>
        <p:spPr>
          <a:xfrm>
            <a:off x="0" y="-44221"/>
            <a:ext cx="9144000" cy="960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1 (TensorFlow)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BA6030-3C40-41A0-8CFE-B747079A2D5E}"/>
              </a:ext>
            </a:extLst>
          </p:cNvPr>
          <p:cNvSpPr/>
          <p:nvPr/>
        </p:nvSpPr>
        <p:spPr>
          <a:xfrm>
            <a:off x="365658" y="1016731"/>
            <a:ext cx="8598830" cy="48013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C7832"/>
                </a:solidFill>
              </a:rPr>
              <a:t>import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CC7832"/>
                </a:solidFill>
              </a:rPr>
              <a:t>as </a:t>
            </a:r>
            <a:r>
              <a:rPr lang="en-US" altLang="ko-KR" dirty="0" err="1"/>
              <a:t>tf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x_data</a:t>
            </a:r>
            <a:r>
              <a:rPr lang="en-US" altLang="ko-KR" dirty="0"/>
              <a:t> = [[</a:t>
            </a:r>
            <a:r>
              <a:rPr lang="en-US" altLang="ko-KR" dirty="0">
                <a:solidFill>
                  <a:srgbClr val="6897BB"/>
                </a:solidFill>
              </a:rPr>
              <a:t>0.1</a:t>
            </a:r>
            <a:r>
              <a:rPr lang="en-US" altLang="ko-KR" dirty="0">
                <a:solidFill>
                  <a:srgbClr val="CC7832"/>
                </a:solidFill>
              </a:rPr>
              <a:t>, </a:t>
            </a:r>
            <a:r>
              <a:rPr lang="en-US" altLang="ko-KR" dirty="0">
                <a:solidFill>
                  <a:srgbClr val="6897BB"/>
                </a:solidFill>
              </a:rPr>
              <a:t>2.3</a:t>
            </a:r>
            <a:r>
              <a:rPr lang="en-US" altLang="ko-KR" dirty="0"/>
              <a:t>]]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X = </a:t>
            </a:r>
            <a:r>
              <a:rPr lang="en-US" altLang="ko-KR" dirty="0" err="1"/>
              <a:t>tf.placeholder</a:t>
            </a:r>
            <a:r>
              <a:rPr lang="en-US" altLang="ko-KR" dirty="0"/>
              <a:t>(tf.float32</a:t>
            </a:r>
            <a:r>
              <a:rPr lang="en-US" altLang="ko-KR" dirty="0">
                <a:solidFill>
                  <a:srgbClr val="CC7832"/>
                </a:solidFill>
              </a:rPr>
              <a:t>, </a:t>
            </a:r>
            <a:r>
              <a:rPr lang="en-US" altLang="ko-KR" dirty="0">
                <a:solidFill>
                  <a:srgbClr val="AA4926"/>
                </a:solidFill>
              </a:rPr>
              <a:t>shape</a:t>
            </a:r>
            <a:r>
              <a:rPr lang="en-US" altLang="ko-KR" dirty="0"/>
              <a:t>=[</a:t>
            </a:r>
            <a:r>
              <a:rPr lang="en-US" altLang="ko-KR" dirty="0">
                <a:solidFill>
                  <a:srgbClr val="CC7832"/>
                </a:solidFill>
              </a:rPr>
              <a:t>None, </a:t>
            </a:r>
            <a:r>
              <a:rPr lang="en-US" altLang="ko-KR" dirty="0">
                <a:solidFill>
                  <a:srgbClr val="6897BB"/>
                </a:solidFill>
              </a:rPr>
              <a:t>2</a:t>
            </a:r>
            <a:r>
              <a:rPr lang="en-US" altLang="ko-KR" dirty="0"/>
              <a:t>])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W = </a:t>
            </a:r>
            <a:r>
              <a:rPr lang="en-US" altLang="ko-KR" dirty="0" err="1"/>
              <a:t>tf.Variable</a:t>
            </a:r>
            <a:r>
              <a:rPr lang="en-US" altLang="ko-KR" dirty="0"/>
              <a:t>(</a:t>
            </a:r>
            <a:r>
              <a:rPr lang="en-US" altLang="ko-KR" dirty="0" err="1"/>
              <a:t>tf.random_normal</a:t>
            </a:r>
            <a:r>
              <a:rPr lang="en-US" altLang="ko-KR" dirty="0"/>
              <a:t>([</a:t>
            </a:r>
            <a:r>
              <a:rPr lang="en-US" altLang="ko-KR" dirty="0">
                <a:solidFill>
                  <a:srgbClr val="6897BB"/>
                </a:solidFill>
              </a:rPr>
              <a:t>2</a:t>
            </a:r>
            <a:r>
              <a:rPr lang="en-US" altLang="ko-KR" dirty="0">
                <a:solidFill>
                  <a:srgbClr val="CC7832"/>
                </a:solidFill>
              </a:rPr>
              <a:t>, </a:t>
            </a:r>
            <a:r>
              <a:rPr lang="en-US" altLang="ko-KR" dirty="0">
                <a:solidFill>
                  <a:srgbClr val="6897BB"/>
                </a:solidFill>
              </a:rPr>
              <a:t>1</a:t>
            </a:r>
            <a:r>
              <a:rPr lang="en-US" altLang="ko-KR" dirty="0"/>
              <a:t>])</a:t>
            </a:r>
            <a:r>
              <a:rPr lang="en-US" altLang="ko-KR" dirty="0">
                <a:solidFill>
                  <a:srgbClr val="CC7832"/>
                </a:solidFill>
              </a:rPr>
              <a:t>, </a:t>
            </a:r>
            <a:r>
              <a:rPr lang="en-US" altLang="ko-KR" dirty="0">
                <a:solidFill>
                  <a:srgbClr val="AA4926"/>
                </a:solidFill>
              </a:rPr>
              <a:t>name</a:t>
            </a:r>
            <a:r>
              <a:rPr lang="en-US" altLang="ko-KR" dirty="0"/>
              <a:t>=</a:t>
            </a:r>
            <a:r>
              <a:rPr lang="en-US" altLang="ko-KR" dirty="0">
                <a:solidFill>
                  <a:srgbClr val="6A8759"/>
                </a:solidFill>
              </a:rPr>
              <a:t>'weight'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b = </a:t>
            </a:r>
            <a:r>
              <a:rPr lang="en-US" altLang="ko-KR" dirty="0" err="1"/>
              <a:t>tf.Variable</a:t>
            </a:r>
            <a:r>
              <a:rPr lang="en-US" altLang="ko-KR" dirty="0"/>
              <a:t>(</a:t>
            </a:r>
            <a:r>
              <a:rPr lang="en-US" altLang="ko-KR" dirty="0" err="1"/>
              <a:t>tf.random_normal</a:t>
            </a:r>
            <a:r>
              <a:rPr lang="en-US" altLang="ko-KR" dirty="0"/>
              <a:t>([</a:t>
            </a:r>
            <a:r>
              <a:rPr lang="en-US" altLang="ko-KR" dirty="0">
                <a:solidFill>
                  <a:srgbClr val="6897BB"/>
                </a:solidFill>
              </a:rPr>
              <a:t>1</a:t>
            </a:r>
            <a:r>
              <a:rPr lang="en-US" altLang="ko-KR" dirty="0"/>
              <a:t>])</a:t>
            </a:r>
            <a:r>
              <a:rPr lang="en-US" altLang="ko-KR" dirty="0">
                <a:solidFill>
                  <a:srgbClr val="CC7832"/>
                </a:solidFill>
              </a:rPr>
              <a:t>, </a:t>
            </a:r>
            <a:r>
              <a:rPr lang="en-US" altLang="ko-KR" dirty="0">
                <a:solidFill>
                  <a:srgbClr val="AA4926"/>
                </a:solidFill>
              </a:rPr>
              <a:t>name</a:t>
            </a:r>
            <a:r>
              <a:rPr lang="en-US" altLang="ko-KR" dirty="0"/>
              <a:t>=</a:t>
            </a:r>
            <a:r>
              <a:rPr lang="en-US" altLang="ko-KR" dirty="0">
                <a:solidFill>
                  <a:srgbClr val="6A8759"/>
                </a:solidFill>
              </a:rPr>
              <a:t>'bias'</a:t>
            </a:r>
            <a:r>
              <a:rPr lang="en-US" altLang="ko-KR" dirty="0"/>
              <a:t>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hypothesis = </a:t>
            </a:r>
            <a:r>
              <a:rPr lang="en-US" altLang="ko-KR" dirty="0" err="1"/>
              <a:t>tf.maximum</a:t>
            </a:r>
            <a:r>
              <a:rPr lang="en-US" altLang="ko-KR" dirty="0"/>
              <a:t>(0.0, </a:t>
            </a:r>
            <a:r>
              <a:rPr lang="en-US" altLang="ko-KR" dirty="0" err="1"/>
              <a:t>tf.sign</a:t>
            </a:r>
            <a:r>
              <a:rPr lang="en-US" altLang="ko-KR" dirty="0"/>
              <a:t>(</a:t>
            </a:r>
            <a:r>
              <a:rPr lang="en-US" altLang="ko-KR" dirty="0" err="1"/>
              <a:t>tf.matmul</a:t>
            </a:r>
            <a:r>
              <a:rPr lang="en-US" altLang="ko-KR" dirty="0"/>
              <a:t>(X, W) + b))</a:t>
            </a:r>
          </a:p>
          <a:p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>
                <a:solidFill>
                  <a:srgbClr val="CC7832"/>
                </a:solidFill>
              </a:rPr>
              <a:t>with </a:t>
            </a:r>
            <a:r>
              <a:rPr lang="en-US" altLang="ko-KR" dirty="0" err="1"/>
              <a:t>tf.Session</a:t>
            </a:r>
            <a:r>
              <a:rPr lang="en-US" altLang="ko-KR" dirty="0"/>
              <a:t>() </a:t>
            </a:r>
            <a:r>
              <a:rPr lang="en-US" altLang="ko-KR" dirty="0">
                <a:solidFill>
                  <a:srgbClr val="CC7832"/>
                </a:solidFill>
              </a:rPr>
              <a:t>as </a:t>
            </a:r>
            <a:r>
              <a:rPr lang="en-US" altLang="ko-KR" dirty="0" err="1"/>
              <a:t>sess</a:t>
            </a:r>
            <a:r>
              <a:rPr lang="en-US" altLang="ko-KR" dirty="0"/>
              <a:t>:</a:t>
            </a:r>
            <a:br>
              <a:rPr lang="en-US" altLang="ko-KR" dirty="0">
                <a:solidFill>
                  <a:srgbClr val="808080"/>
                </a:solidFill>
              </a:rPr>
            </a:br>
            <a:r>
              <a:rPr lang="en-US" altLang="ko-KR" dirty="0">
                <a:solidFill>
                  <a:srgbClr val="808080"/>
                </a:solidFill>
              </a:rPr>
              <a:t>    </a:t>
            </a:r>
            <a:r>
              <a:rPr lang="en-US" altLang="ko-KR" dirty="0" err="1"/>
              <a:t>sess.run</a:t>
            </a:r>
            <a:r>
              <a:rPr lang="en-US" altLang="ko-KR" dirty="0"/>
              <a:t>(</a:t>
            </a:r>
            <a:r>
              <a:rPr lang="en-US" altLang="ko-KR" dirty="0" err="1"/>
              <a:t>tf.global_variables_initializer</a:t>
            </a:r>
            <a:r>
              <a:rPr lang="en-US" altLang="ko-KR" dirty="0"/>
              <a:t>())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prediction = </a:t>
            </a:r>
            <a:r>
              <a:rPr lang="en-US" altLang="ko-KR" dirty="0" err="1"/>
              <a:t>sess.run</a:t>
            </a:r>
            <a:r>
              <a:rPr lang="en-US" altLang="ko-KR" dirty="0"/>
              <a:t>(hypothesis</a:t>
            </a:r>
            <a:r>
              <a:rPr lang="en-US" altLang="ko-KR" dirty="0">
                <a:solidFill>
                  <a:srgbClr val="CC7832"/>
                </a:solidFill>
              </a:rPr>
              <a:t>, </a:t>
            </a:r>
            <a:r>
              <a:rPr lang="en-US" altLang="ko-KR" dirty="0" err="1">
                <a:solidFill>
                  <a:srgbClr val="AA4926"/>
                </a:solidFill>
              </a:rPr>
              <a:t>feed_dict</a:t>
            </a:r>
            <a:r>
              <a:rPr lang="en-US" altLang="ko-KR" dirty="0"/>
              <a:t>={X: </a:t>
            </a:r>
            <a:r>
              <a:rPr lang="en-US" altLang="ko-KR" dirty="0" err="1"/>
              <a:t>x_data</a:t>
            </a:r>
            <a:r>
              <a:rPr lang="en-US" altLang="ko-KR" dirty="0"/>
              <a:t>})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>
                <a:solidFill>
                  <a:srgbClr val="8888C6"/>
                </a:solidFill>
              </a:rPr>
              <a:t>print</a:t>
            </a:r>
            <a:r>
              <a:rPr lang="en-US" altLang="ko-KR" dirty="0"/>
              <a:t>(prediction)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91D9B5-C56D-4188-ABF3-01B93DE382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4247" t="21667"/>
          <a:stretch/>
        </p:blipFill>
        <p:spPr>
          <a:xfrm>
            <a:off x="6516216" y="2060848"/>
            <a:ext cx="2235757" cy="2436083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26C3BBD6-57B5-4406-B657-8C5F018FA0AA}"/>
              </a:ext>
            </a:extLst>
          </p:cNvPr>
          <p:cNvSpPr/>
          <p:nvPr/>
        </p:nvSpPr>
        <p:spPr>
          <a:xfrm>
            <a:off x="8316447" y="4092711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F9A9C3C-74D8-41EB-8F67-E9210FB8CCE5}"/>
                  </a:ext>
                </a:extLst>
              </p:cNvPr>
              <p:cNvSpPr txBox="1"/>
              <p:nvPr/>
            </p:nvSpPr>
            <p:spPr>
              <a:xfrm>
                <a:off x="8300423" y="4127599"/>
                <a:ext cx="5578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F9A9C3C-74D8-41EB-8F67-E9210FB8C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423" y="4127599"/>
                <a:ext cx="557808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321CA5A-289B-426A-9AD8-524F918BB214}"/>
              </a:ext>
            </a:extLst>
          </p:cNvPr>
          <p:cNvCxnSpPr>
            <a:cxnSpLocks/>
          </p:cNvCxnSpPr>
          <p:nvPr/>
        </p:nvCxnSpPr>
        <p:spPr>
          <a:xfrm flipH="1" flipV="1">
            <a:off x="7812361" y="3140969"/>
            <a:ext cx="574993" cy="986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2D33C3D-5650-4CAA-855A-BF4BCC70B631}"/>
              </a:ext>
            </a:extLst>
          </p:cNvPr>
          <p:cNvSpPr txBox="1"/>
          <p:nvPr/>
        </p:nvSpPr>
        <p:spPr>
          <a:xfrm>
            <a:off x="7677483" y="2211252"/>
            <a:ext cx="14197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+mj-ea"/>
                <a:ea typeface="+mj-ea"/>
              </a:rPr>
              <a:t>Sigmoid</a:t>
            </a:r>
          </a:p>
          <a:p>
            <a:pPr algn="ctr"/>
            <a:r>
              <a:rPr lang="en-US" altLang="ko-KR" b="1" dirty="0" err="1">
                <a:latin typeface="+mj-ea"/>
                <a:ea typeface="+mj-ea"/>
              </a:rPr>
              <a:t>ReLU</a:t>
            </a:r>
            <a:endParaRPr lang="en-US" altLang="ko-KR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800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 txBox="1">
            <a:spLocks/>
          </p:cNvSpPr>
          <p:nvPr/>
        </p:nvSpPr>
        <p:spPr>
          <a:xfrm>
            <a:off x="0" y="-44221"/>
            <a:ext cx="9144000" cy="960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1 (</a:t>
            </a:r>
            <a:r>
              <a:rPr lang="en-US" altLang="ko-KR" sz="28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PyTorch</a:t>
            </a:r>
            <a:r>
              <a:rPr lang="en-US" altLang="ko-KR" sz="28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BA6030-3C40-41A0-8CFE-B747079A2D5E}"/>
              </a:ext>
            </a:extLst>
          </p:cNvPr>
          <p:cNvSpPr/>
          <p:nvPr/>
        </p:nvSpPr>
        <p:spPr>
          <a:xfrm>
            <a:off x="251520" y="1052736"/>
            <a:ext cx="8640960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import</a:t>
            </a:r>
            <a:r>
              <a:rPr lang="ko-KR" altLang="ko-KR" b="1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torch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import</a:t>
            </a:r>
            <a:r>
              <a:rPr lang="ko-KR" altLang="ko-KR" b="1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torch.nn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ko-KR" altLang="ko-KR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as</a:t>
            </a:r>
            <a:r>
              <a:rPr lang="ko-KR" altLang="ko-KR" b="1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nn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import</a:t>
            </a:r>
            <a:r>
              <a:rPr lang="ko-KR" altLang="ko-KR" b="1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numpy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ko-KR" altLang="ko-KR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as</a:t>
            </a:r>
            <a:r>
              <a:rPr lang="ko-KR" altLang="ko-KR" b="1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np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x_data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np.array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([[</a:t>
            </a:r>
            <a:r>
              <a:rPr lang="en-US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2.</a:t>
            </a:r>
            <a:r>
              <a:rPr lang="en-US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]]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 err="1">
                <a:solidFill>
                  <a:srgbClr val="AA4926"/>
                </a:solidFill>
                <a:latin typeface="Consolas" panose="020B0609020204030204" pitchFamily="49" charset="0"/>
              </a:rPr>
              <a:t>dtype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=np.float32)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x_data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torch.from_numpy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x_data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linear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nn.Linear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hypothesis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torch.relu</a:t>
            </a:r>
            <a:r>
              <a:rPr lang="en-US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torch.sign</a:t>
            </a:r>
            <a:r>
              <a:rPr lang="en-US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(linear(</a:t>
            </a:r>
            <a:r>
              <a:rPr lang="en-US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x_data</a:t>
            </a:r>
            <a:r>
              <a:rPr lang="en-US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)))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 err="1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hypothesis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55F6537-0BBA-4D45-BDBA-7561DD050D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4247" t="21667"/>
          <a:stretch/>
        </p:blipFill>
        <p:spPr>
          <a:xfrm>
            <a:off x="6588224" y="1340768"/>
            <a:ext cx="2235757" cy="2436083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CB8908FD-B34D-4599-951A-1E06030F8B27}"/>
              </a:ext>
            </a:extLst>
          </p:cNvPr>
          <p:cNvSpPr/>
          <p:nvPr/>
        </p:nvSpPr>
        <p:spPr>
          <a:xfrm>
            <a:off x="8380261" y="3387813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CF74CD-B689-4929-A192-A9DF39DF3C07}"/>
                  </a:ext>
                </a:extLst>
              </p:cNvPr>
              <p:cNvSpPr txBox="1"/>
              <p:nvPr/>
            </p:nvSpPr>
            <p:spPr>
              <a:xfrm>
                <a:off x="8364237" y="3422701"/>
                <a:ext cx="5578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CF74CD-B689-4929-A192-A9DF39DF3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237" y="3422701"/>
                <a:ext cx="557808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56C8079-2B95-4727-A0C6-07D0398E4243}"/>
              </a:ext>
            </a:extLst>
          </p:cNvPr>
          <p:cNvCxnSpPr>
            <a:cxnSpLocks/>
          </p:cNvCxnSpPr>
          <p:nvPr/>
        </p:nvCxnSpPr>
        <p:spPr>
          <a:xfrm flipH="1" flipV="1">
            <a:off x="7876175" y="2436071"/>
            <a:ext cx="574993" cy="986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1877205-F939-4B2E-B8FD-F86648642DBE}"/>
              </a:ext>
            </a:extLst>
          </p:cNvPr>
          <p:cNvSpPr txBox="1"/>
          <p:nvPr/>
        </p:nvSpPr>
        <p:spPr>
          <a:xfrm>
            <a:off x="7741297" y="1506354"/>
            <a:ext cx="14197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+mj-ea"/>
                <a:ea typeface="+mj-ea"/>
              </a:rPr>
              <a:t>Sigmoid</a:t>
            </a:r>
          </a:p>
          <a:p>
            <a:pPr algn="ctr"/>
            <a:r>
              <a:rPr lang="en-US" altLang="ko-KR" b="1" dirty="0" err="1">
                <a:latin typeface="+mj-ea"/>
                <a:ea typeface="+mj-ea"/>
              </a:rPr>
              <a:t>ReLU</a:t>
            </a:r>
            <a:endParaRPr lang="en-US" altLang="ko-KR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911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 txBox="1">
            <a:spLocks/>
          </p:cNvSpPr>
          <p:nvPr/>
        </p:nvSpPr>
        <p:spPr>
          <a:xfrm>
            <a:off x="0" y="-44221"/>
            <a:ext cx="9144000" cy="960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Submission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54B6A65-ADC0-4DE9-9570-ECEBEDD93247}"/>
              </a:ext>
            </a:extLst>
          </p:cNvPr>
          <p:cNvSpPr txBox="1">
            <a:spLocks/>
          </p:cNvSpPr>
          <p:nvPr/>
        </p:nvSpPr>
        <p:spPr>
          <a:xfrm>
            <a:off x="89756" y="1362129"/>
            <a:ext cx="8964488" cy="41337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+mj-ea"/>
                <a:ea typeface="+mj-ea"/>
              </a:rPr>
              <a:t>Due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to : ~ 9/13(</a:t>
            </a:r>
            <a:r>
              <a:rPr lang="ko-KR" altLang="en-US" sz="2400" dirty="0">
                <a:latin typeface="+mj-ea"/>
                <a:ea typeface="+mj-ea"/>
              </a:rPr>
              <a:t>일</a:t>
            </a:r>
            <a:r>
              <a:rPr lang="en-US" altLang="ko-KR" sz="2400" dirty="0">
                <a:latin typeface="+mj-ea"/>
                <a:ea typeface="+mj-ea"/>
              </a:rPr>
              <a:t>) 23:59:59</a:t>
            </a:r>
          </a:p>
          <a:p>
            <a:r>
              <a:rPr lang="en-US" altLang="ko-KR" sz="2400" dirty="0">
                <a:latin typeface="+mj-ea"/>
                <a:ea typeface="+mj-ea"/>
              </a:rPr>
              <a:t>Submission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: Online submission on blackboard</a:t>
            </a:r>
          </a:p>
          <a:p>
            <a:r>
              <a:rPr lang="en-US" altLang="ko-KR" sz="2400" dirty="0">
                <a:latin typeface="+mj-ea"/>
                <a:ea typeface="+mj-ea"/>
              </a:rPr>
              <a:t>Your submission should include (use </a:t>
            </a:r>
            <a:r>
              <a:rPr lang="en-US" altLang="ko-KR" sz="2400" b="1" dirty="0">
                <a:latin typeface="+mj-ea"/>
                <a:ea typeface="+mj-ea"/>
              </a:rPr>
              <a:t>TensorFlow or </a:t>
            </a:r>
            <a:r>
              <a:rPr lang="en-US" altLang="ko-KR" sz="2400" b="1" dirty="0" err="1">
                <a:latin typeface="+mj-ea"/>
                <a:ea typeface="+mj-ea"/>
              </a:rPr>
              <a:t>PyTorch</a:t>
            </a:r>
            <a:r>
              <a:rPr lang="en-US" altLang="ko-KR" sz="2400" dirty="0">
                <a:latin typeface="+mj-ea"/>
                <a:ea typeface="+mj-ea"/>
              </a:rPr>
              <a:t>) </a:t>
            </a:r>
          </a:p>
          <a:p>
            <a:pPr marL="0" indent="0">
              <a:buNone/>
            </a:pPr>
            <a:r>
              <a:rPr lang="en-US" altLang="ko-KR" sz="2400" dirty="0">
                <a:latin typeface="+mj-ea"/>
                <a:ea typeface="+mj-ea"/>
              </a:rPr>
              <a:t>     - perceptron.py (</a:t>
            </a:r>
            <a:r>
              <a:rPr lang="en-US" altLang="ko-KR" sz="2400" b="1" dirty="0">
                <a:latin typeface="+mj-ea"/>
                <a:ea typeface="+mj-ea"/>
              </a:rPr>
              <a:t>3 inputs</a:t>
            </a:r>
            <a:r>
              <a:rPr lang="en-US" altLang="ko-KR" sz="2400" dirty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r>
              <a:rPr lang="en-US" altLang="ko-KR" sz="2400" dirty="0">
                <a:latin typeface="+mj-ea"/>
                <a:ea typeface="+mj-ea"/>
              </a:rPr>
              <a:t>     - a brief report about results (</a:t>
            </a:r>
            <a:r>
              <a:rPr lang="en-US" altLang="ko-KR" sz="2400" b="1" dirty="0">
                <a:latin typeface="+mj-ea"/>
                <a:ea typeface="+mj-ea"/>
              </a:rPr>
              <a:t>step, sigmoid, </a:t>
            </a:r>
            <a:r>
              <a:rPr lang="en-US" altLang="ko-KR" sz="2400" b="1" dirty="0" err="1">
                <a:latin typeface="+mj-ea"/>
                <a:ea typeface="+mj-ea"/>
              </a:rPr>
              <a:t>ReLU</a:t>
            </a:r>
            <a:r>
              <a:rPr lang="en-US" altLang="ko-KR" sz="2400" dirty="0">
                <a:latin typeface="+mj-ea"/>
                <a:ea typeface="+mj-ea"/>
              </a:rPr>
              <a:t>)</a:t>
            </a:r>
          </a:p>
          <a:p>
            <a:pPr marL="457200" lvl="1" indent="0">
              <a:buNone/>
            </a:pP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400" dirty="0">
                <a:solidFill>
                  <a:srgbClr val="FF0000"/>
                </a:solidFill>
                <a:latin typeface="+mj-ea"/>
                <a:ea typeface="+mj-ea"/>
              </a:rPr>
              <a:t>You must implement the components yourself!</a:t>
            </a:r>
          </a:p>
          <a:p>
            <a:r>
              <a:rPr lang="en-US" altLang="ko-KR" sz="2400" dirty="0">
                <a:latin typeface="+mj-ea"/>
                <a:ea typeface="+mj-ea"/>
              </a:rPr>
              <a:t>File name : StudentID_Name.zip</a:t>
            </a:r>
          </a:p>
          <a:p>
            <a:endParaRPr lang="en-US" altLang="ko-KR" sz="2400" dirty="0"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5322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10632</TotalTime>
  <Words>320</Words>
  <Application>Microsoft Office PowerPoint</Application>
  <PresentationFormat>화면 슬라이드 쇼(4:3)</PresentationFormat>
  <Paragraphs>24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Cambria Math</vt:lpstr>
      <vt:lpstr>Consolas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Ruk</dc:creator>
  <cp:lastModifiedBy>821022795787</cp:lastModifiedBy>
  <cp:revision>2359</cp:revision>
  <cp:lastPrinted>2017-04-17T04:06:52Z</cp:lastPrinted>
  <dcterms:created xsi:type="dcterms:W3CDTF">2014-07-14T02:12:36Z</dcterms:created>
  <dcterms:modified xsi:type="dcterms:W3CDTF">2020-09-08T23:47:17Z</dcterms:modified>
</cp:coreProperties>
</file>