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5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2AB2-F30F-4982-A493-961E008F3CF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C108-403A-49EA-AB5C-0BC7093A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226" y="1521068"/>
            <a:ext cx="12016681" cy="3182815"/>
            <a:chOff x="52226" y="1521068"/>
            <a:chExt cx="12016681" cy="31828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6" y="1521068"/>
              <a:ext cx="3605373" cy="31828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85" b="22307"/>
            <a:stretch/>
          </p:blipFill>
          <p:spPr>
            <a:xfrm>
              <a:off x="8174505" y="1726419"/>
              <a:ext cx="3894402" cy="247390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599" y="1521068"/>
              <a:ext cx="4344865" cy="2884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88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2020-01-11T02:59:34Z</dcterms:created>
  <dcterms:modified xsi:type="dcterms:W3CDTF">2020-01-11T03:01:36Z</dcterms:modified>
</cp:coreProperties>
</file>