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FF-2F37-BBC4-CE2D-77BD9C0BE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07DC8-CF58-10F7-AB32-5E5C6633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3722-D24E-D095-6890-03211E31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BE2F-F840-36F1-54BC-9AC733A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0258-8183-A373-903E-AC920F8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6861-748F-DAE8-5585-D43D81CA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453C0-B6F8-8020-36E6-BFE788424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F83E-D4AD-6C3A-F98C-0D0CED90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D74C-AC83-0FF4-F35B-12767471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A007-4D63-3782-1335-2361D0C6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E69DC-FCEC-D52C-7249-53437E12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ECF2B-7CB5-0B4C-1BBA-84A38BE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9019-B46D-97E1-F71F-D6EE4728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CDBF-CD60-C99A-43AA-46DF52A0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A2D2-CF90-A3F4-CC1D-A3075C4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3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FF48-0641-66FF-81DF-FF7CD45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D24F-1B12-5524-F8EF-100F559A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52A6-B96D-835D-FD5E-CC14AC11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4B98-3D8A-A4A8-2E8E-C053F78C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F048-BD5A-9FCC-0DF2-F1941227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D993-7312-02FA-6E4C-14ECF2A8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7B3D3-E59B-06BA-6215-B71C4936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39D1-08CA-FAF0-DF3B-6423AF4C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5288-9C30-A4C4-F550-1BDAD0BB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838B-A5ED-1776-2494-8C8235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AEBD-07B7-3BF9-152A-91068863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2D83-C78A-3882-D827-50804C2BB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02DD-5DE7-004B-7A56-E48F84ED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9AC9-7E6D-7301-AA23-B9CA356C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FC32-CDE6-7EC0-3928-91C2AF30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13FC-BCC3-2FE1-4830-156D87A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B23-5209-3BB7-FF2B-B9C1184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D79A-3454-6C29-CB14-A672B07D2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A10F5-ACCB-C748-BFFD-6759BF01A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B06DD-9235-9A30-8AB4-65D960AC8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068F6-953D-38A6-0BE0-A4F7EA16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AE8CB-B094-56D6-A8BD-5ADE252D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84FE-07AA-75F7-6611-CABEBA3C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CD3F9-D474-6985-01DD-971620D9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1424-5330-6C1C-092A-BB11792B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D62C-FD3D-78C4-9F6F-E07A5522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B1D3F-3AB9-E267-7F95-931BAF5B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C3D18-70AB-FCBD-8CA4-CE716AE2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BB533-9107-B5AA-A97B-EFC6B27E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53DCA-9059-7F62-0690-79DFD2F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D225-5381-01C7-A2A3-B6D2A4F1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9F06-61F6-4706-778D-DF715253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1DA1-1ACA-4C03-9A67-A5349FAC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C3216-F3C8-D2F5-5B79-8B2CABCB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92B6F-61BD-5AA4-8BBE-CB1AC415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2FA3-9C44-AACD-01DB-5838581D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1D5AE-EF61-E4C1-8772-676F71DE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1AF2-3706-5DCF-73ED-877ED8F9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4504B-2C3E-673C-0DF3-E9235850D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34B89-B1F2-B361-8A40-03F552A0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BA631-EEDE-41D2-6216-E535402F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BDD2-F6BF-00BA-ACAD-9644D18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C82B-F361-E100-1251-79185D33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C495E-7BAA-EA7D-4110-E8A30EEE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C362-E8C6-CA76-23F4-723C6C64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6CAD-116E-920A-02CF-2DD6134A0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7F62C-682F-3945-8A8D-5FA6F4F16D2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EE3F-1D51-263A-DFC4-B973C17B4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AEA4-7C4B-A0E4-9209-9A4AFEE72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DE0F-B2EB-BE42-A5F3-71270CC7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1B42BE-CD48-E883-E2B3-4DC3601D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21" y="945278"/>
            <a:ext cx="7772400" cy="5585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66788-29AB-444B-2251-CD0BD7A82167}"/>
              </a:ext>
            </a:extLst>
          </p:cNvPr>
          <p:cNvSpPr/>
          <p:nvPr/>
        </p:nvSpPr>
        <p:spPr>
          <a:xfrm>
            <a:off x="1383956" y="2150075"/>
            <a:ext cx="8612660" cy="390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DFB95-2A77-72FD-0827-9DE1FD9C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2" t="25036" r="10679" b="9808"/>
          <a:stretch>
            <a:fillRect/>
          </a:stretch>
        </p:blipFill>
        <p:spPr>
          <a:xfrm>
            <a:off x="3978875" y="2391250"/>
            <a:ext cx="5138635" cy="30146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4EA217-FF37-5FA9-82D2-65F410173C59}"/>
              </a:ext>
            </a:extLst>
          </p:cNvPr>
          <p:cNvSpPr/>
          <p:nvPr/>
        </p:nvSpPr>
        <p:spPr>
          <a:xfrm>
            <a:off x="1804086" y="2520776"/>
            <a:ext cx="1742303" cy="691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Info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89CEDD-125D-EE09-6A47-BCB0A2E12155}"/>
              </a:ext>
            </a:extLst>
          </p:cNvPr>
          <p:cNvSpPr/>
          <p:nvPr/>
        </p:nvSpPr>
        <p:spPr>
          <a:xfrm>
            <a:off x="1804085" y="3354858"/>
            <a:ext cx="1742303" cy="6858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Investor</a:t>
            </a:r>
          </a:p>
          <a:p>
            <a:pPr algn="ctr"/>
            <a:r>
              <a:rPr lang="en-US" sz="1600" dirty="0"/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3D371-3634-4FFC-1B8A-308B7206155A}"/>
              </a:ext>
            </a:extLst>
          </p:cNvPr>
          <p:cNvSpPr txBox="1"/>
          <p:nvPr/>
        </p:nvSpPr>
        <p:spPr>
          <a:xfrm>
            <a:off x="3150972" y="1680518"/>
            <a:ext cx="547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URL: https://</a:t>
            </a:r>
            <a:r>
              <a:rPr lang="en-US" dirty="0" err="1"/>
              <a:t>finance.yahoo.com</a:t>
            </a:r>
            <a:r>
              <a:rPr lang="en-US" dirty="0"/>
              <a:t>/quote/NEWH/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7EF52-59CE-5405-9E80-52EF6D28F5C8}"/>
              </a:ext>
            </a:extLst>
          </p:cNvPr>
          <p:cNvCxnSpPr/>
          <p:nvPr/>
        </p:nvCxnSpPr>
        <p:spPr>
          <a:xfrm flipH="1">
            <a:off x="2656702" y="2150075"/>
            <a:ext cx="469557" cy="370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03320-C7B3-7EEB-13C7-2D70933DC3B6}"/>
              </a:ext>
            </a:extLst>
          </p:cNvPr>
          <p:cNvSpPr txBox="1"/>
          <p:nvPr/>
        </p:nvSpPr>
        <p:spPr>
          <a:xfrm>
            <a:off x="2545492" y="321276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Revisions To:    </a:t>
            </a:r>
            <a:r>
              <a:rPr lang="en-US" dirty="0"/>
              <a:t>https://</a:t>
            </a:r>
            <a:r>
              <a:rPr lang="en-US" dirty="0" err="1"/>
              <a:t>newhydrogen.com</a:t>
            </a:r>
            <a:r>
              <a:rPr lang="en-US" dirty="0"/>
              <a:t>/investor</a:t>
            </a:r>
          </a:p>
        </p:txBody>
      </p:sp>
    </p:spTree>
    <p:extLst>
      <p:ext uri="{BB962C8B-B14F-4D97-AF65-F5344CB8AC3E}">
        <p14:creationId xmlns:p14="http://schemas.microsoft.com/office/powerpoint/2010/main" val="12738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</dc:creator>
  <cp:lastModifiedBy>Jon</cp:lastModifiedBy>
  <cp:revision>2</cp:revision>
  <dcterms:created xsi:type="dcterms:W3CDTF">2025-06-06T20:32:14Z</dcterms:created>
  <dcterms:modified xsi:type="dcterms:W3CDTF">2025-06-06T20:40:07Z</dcterms:modified>
</cp:coreProperties>
</file>