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95" r:id="rId6"/>
    <p:sldId id="26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282" r:id="rId17"/>
    <p:sldId id="306" r:id="rId18"/>
    <p:sldId id="307" r:id="rId19"/>
    <p:sldId id="308" r:id="rId20"/>
    <p:sldId id="309" r:id="rId21"/>
    <p:sldId id="310" r:id="rId22"/>
    <p:sldId id="311" r:id="rId23"/>
    <p:sldId id="280" r:id="rId24"/>
  </p:sldIdLst>
  <p:sldSz cx="9144000" cy="5143500" type="screen16x9"/>
  <p:notesSz cx="6858000" cy="9144000"/>
  <p:embeddedFontLst>
    <p:embeddedFont>
      <p:font typeface="Cabin" pitchFamily="2" charset="77"/>
      <p:regular r:id="rId26"/>
      <p:bold r:id="rId27"/>
      <p:italic r:id="rId28"/>
      <p:boldItalic r:id="rId29"/>
    </p:embeddedFont>
    <p:embeddedFont>
      <p:font typeface="Cabin Condensed" pitchFamily="2" charset="7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DEE9B-F139-46A0-8865-49970D697277}">
  <a:tblStyle styleId="{A15DEE9B-F139-46A0-8865-49970D697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038F1-B9AA-4EF8-B1AA-8A76816F9B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0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80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54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58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0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25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f67e85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f67e85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5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442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f67e85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f67e85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88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41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26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11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97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9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670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0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highlight>
                  <a:schemeClr val="dk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highlight>
                  <a:schemeClr val="dk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facebook-login/io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facebook-login/android/?locale=e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facebook.com/docs/facebook-login/i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facebook-login/android/?locale=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452844" y="2914202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With Facebook</a:t>
            </a:r>
            <a:endParaRPr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440CE78-BA1F-9F49-AAF5-7570FB63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21" y="381661"/>
            <a:ext cx="1593601" cy="1976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Android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57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Điền 2 key vào ô text box, sau khi hoàn thành:</a:t>
            </a:r>
            <a:endParaRPr lang="en-US" dirty="0"/>
          </a:p>
          <a:p>
            <a:pPr marL="101600" indent="0">
              <a:buNone/>
            </a:pPr>
            <a:endParaRPr lang="vi-VN" dirty="0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52E1F2-A38E-6044-9C5C-E33F02F1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63" y="820079"/>
            <a:ext cx="6685437" cy="14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iOS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31738"/>
            <a:ext cx="6240865" cy="1630085"/>
          </a:xfrm>
        </p:spPr>
        <p:txBody>
          <a:bodyPr/>
          <a:lstStyle/>
          <a:p>
            <a:r>
              <a:rPr lang="vi-VN" dirty="0"/>
              <a:t>Chỉnh sửa podFile trong thư mục iOS của app (cần set platform từ 11.0 trở lên): </a:t>
            </a:r>
            <a:endParaRPr lang="en-JP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52F83AD-E86D-9245-9303-031CD2D89ED0}"/>
              </a:ext>
            </a:extLst>
          </p:cNvPr>
          <p:cNvSpPr txBox="1">
            <a:spLocks/>
          </p:cNvSpPr>
          <p:nvPr/>
        </p:nvSpPr>
        <p:spPr>
          <a:xfrm>
            <a:off x="2590269" y="1301745"/>
            <a:ext cx="6240865" cy="120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 dirty="0"/>
              <a:t>Vào đường dẫn: </a:t>
            </a:r>
            <a:r>
              <a:rPr lang="vi-VN" dirty="0">
                <a:hlinkClick r:id="rId3"/>
              </a:rPr>
              <a:t>https://developers.facebook.com/docs/facebook-login/ios</a:t>
            </a:r>
            <a:r>
              <a:rPr lang="vi-VN" dirty="0"/>
              <a:t>. Thực hiện theo hướng dẫn</a:t>
            </a:r>
            <a:endParaRPr lang="en-J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0DD07-6177-124F-95BB-2A5E411F2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63" y="877923"/>
            <a:ext cx="2510293" cy="466197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B6623EC-C23C-7842-B4ED-C388FDA3CB14}"/>
              </a:ext>
            </a:extLst>
          </p:cNvPr>
          <p:cNvSpPr txBox="1">
            <a:spLocks/>
          </p:cNvSpPr>
          <p:nvPr/>
        </p:nvSpPr>
        <p:spPr>
          <a:xfrm>
            <a:off x="2590269" y="2422667"/>
            <a:ext cx="6240865" cy="60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 dirty="0"/>
              <a:t>Bước 1 tương tự như cấu hình với Android</a:t>
            </a:r>
            <a:endParaRPr lang="en-JP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1D46996-6702-ED49-B2A3-C4B54697643B}"/>
              </a:ext>
            </a:extLst>
          </p:cNvPr>
          <p:cNvSpPr txBox="1">
            <a:spLocks/>
          </p:cNvSpPr>
          <p:nvPr/>
        </p:nvSpPr>
        <p:spPr>
          <a:xfrm>
            <a:off x="2590269" y="3025799"/>
            <a:ext cx="6240865" cy="60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 dirty="0"/>
              <a:t>Bỏ qua bước 2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3531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iOS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31738"/>
            <a:ext cx="6240865" cy="1630085"/>
          </a:xfrm>
        </p:spPr>
        <p:txBody>
          <a:bodyPr/>
          <a:lstStyle/>
          <a:p>
            <a:r>
              <a:rPr lang="vi-VN" dirty="0"/>
              <a:t>Ở bước 3, lấy BundleID của app (vào Xcode -&gt; Runner -&gt; Targets Runner -&gt; General). Hình ảnh khi hoàn thành: </a:t>
            </a:r>
            <a:endParaRPr lang="en-JP" dirty="0"/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B7D2DAEA-3E04-4546-A415-8938C450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571" y="1186388"/>
            <a:ext cx="4691270" cy="1193088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040C38F-31E5-CE44-BC01-3D8048A3AEAD}"/>
              </a:ext>
            </a:extLst>
          </p:cNvPr>
          <p:cNvSpPr txBox="1">
            <a:spLocks/>
          </p:cNvSpPr>
          <p:nvPr/>
        </p:nvSpPr>
        <p:spPr>
          <a:xfrm>
            <a:off x="2590269" y="2321713"/>
            <a:ext cx="6240865" cy="78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/>
              <a:t>Ở bước 4, sửa đổi file info.plist trong </a:t>
            </a:r>
            <a:r>
              <a:rPr lang="en-US"/>
              <a:t>ios/Runner/Info.plist. </a:t>
            </a:r>
            <a:endParaRPr lang="en-JP" dirty="0"/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A63E09-8016-1C46-83F5-D9A6D2881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28" y="3132883"/>
            <a:ext cx="3888188" cy="19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iOS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31738"/>
            <a:ext cx="6240865" cy="1590328"/>
          </a:xfrm>
        </p:spPr>
        <p:txBody>
          <a:bodyPr/>
          <a:lstStyle/>
          <a:p>
            <a:r>
              <a:rPr lang="vi-VN" dirty="0"/>
              <a:t>Thêm các dòng code bên dưới vào trong thẻ &lt;dict&gt;&lt;/dict&gt;. Trong đó: </a:t>
            </a:r>
            <a:r>
              <a:rPr lang="en-US" dirty="0"/>
              <a:t>APP-ID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AppID</a:t>
            </a:r>
            <a:r>
              <a:rPr lang="en-US" dirty="0"/>
              <a:t>, CLIENT-TOKEN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Android), APP-NAME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app</a:t>
            </a:r>
            <a:endParaRPr lang="en-JP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07E28B-238F-0147-9F90-7E64EA9011D1}"/>
              </a:ext>
            </a:extLst>
          </p:cNvPr>
          <p:cNvSpPr/>
          <p:nvPr/>
        </p:nvSpPr>
        <p:spPr>
          <a:xfrm>
            <a:off x="3687650" y="1342724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JP" dirty="0"/>
          </a:p>
          <a:p>
            <a:r>
              <a:rPr lang="en-JP" dirty="0"/>
              <a:t>&lt;key&gt;CFBundleURLTypes&lt;/key&gt;</a:t>
            </a:r>
          </a:p>
          <a:p>
            <a:r>
              <a:rPr lang="en-JP" dirty="0"/>
              <a:t>&lt;array&gt;</a:t>
            </a:r>
          </a:p>
          <a:p>
            <a:r>
              <a:rPr lang="en-JP" dirty="0"/>
              <a:t>  &lt;dict&gt;</a:t>
            </a:r>
          </a:p>
          <a:p>
            <a:r>
              <a:rPr lang="en-JP" dirty="0"/>
              <a:t>  &lt;key&gt;CFBundleURLSchemes&lt;/key&gt;</a:t>
            </a:r>
          </a:p>
          <a:p>
            <a:r>
              <a:rPr lang="en-JP" dirty="0"/>
              <a:t>  &lt;array&gt;</a:t>
            </a:r>
          </a:p>
          <a:p>
            <a:r>
              <a:rPr lang="en-JP" dirty="0"/>
              <a:t>    &lt;string&gt;fbAPP-ID&lt;/string&gt;</a:t>
            </a:r>
          </a:p>
          <a:p>
            <a:r>
              <a:rPr lang="en-JP" dirty="0"/>
              <a:t>  &lt;/array&gt;</a:t>
            </a:r>
          </a:p>
          <a:p>
            <a:r>
              <a:rPr lang="en-JP" dirty="0"/>
              <a:t>  &lt;/dict&gt;</a:t>
            </a:r>
          </a:p>
          <a:p>
            <a:r>
              <a:rPr lang="en-JP" dirty="0"/>
              <a:t>&lt;/array&gt;</a:t>
            </a:r>
          </a:p>
          <a:p>
            <a:r>
              <a:rPr lang="en-JP" dirty="0"/>
              <a:t>&lt;key&gt;FacebookAppID&lt;/key&gt;</a:t>
            </a:r>
          </a:p>
          <a:p>
            <a:r>
              <a:rPr lang="en-JP" dirty="0"/>
              <a:t>&lt;string&gt;APP-ID&lt;/string&gt;</a:t>
            </a:r>
          </a:p>
          <a:p>
            <a:r>
              <a:rPr lang="en-JP" dirty="0"/>
              <a:t>&lt;key&gt;FacebookClientToken&lt;/key&gt;</a:t>
            </a:r>
          </a:p>
          <a:p>
            <a:r>
              <a:rPr lang="en-JP" dirty="0"/>
              <a:t>&lt;string&gt;CLIENT-TOKEN&lt;/string&gt;</a:t>
            </a:r>
          </a:p>
          <a:p>
            <a:r>
              <a:rPr lang="en-JP" dirty="0"/>
              <a:t>&lt;key&gt;FacebookDisplayName&lt;/key&gt;</a:t>
            </a:r>
          </a:p>
          <a:p>
            <a:r>
              <a:rPr lang="en-JP" dirty="0"/>
              <a:t>&lt;string&gt;APP-NAME&lt;/string&gt;</a:t>
            </a:r>
          </a:p>
        </p:txBody>
      </p:sp>
    </p:spTree>
    <p:extLst>
      <p:ext uri="{BB962C8B-B14F-4D97-AF65-F5344CB8AC3E}">
        <p14:creationId xmlns:p14="http://schemas.microsoft.com/office/powerpoint/2010/main" val="313791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iOS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31737"/>
            <a:ext cx="6240865" cy="1097393"/>
          </a:xfrm>
        </p:spPr>
        <p:txBody>
          <a:bodyPr/>
          <a:lstStyle/>
          <a:p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</a:t>
            </a:r>
            <a:r>
              <a:rPr lang="en-US" sz="1500" dirty="0" err="1"/>
              <a:t>bất</a:t>
            </a:r>
            <a:r>
              <a:rPr lang="en-US" sz="1500" dirty="0"/>
              <a:t> </a:t>
            </a:r>
            <a:r>
              <a:rPr lang="en-US" sz="1500" dirty="0" err="1"/>
              <a:t>kỳ</a:t>
            </a:r>
            <a:r>
              <a:rPr lang="en-US" sz="1500" dirty="0"/>
              <a:t> </a:t>
            </a:r>
            <a:r>
              <a:rPr lang="en-US" sz="1500" dirty="0" err="1"/>
              <a:t>hộp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nào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Facebook (</a:t>
            </a:r>
            <a:r>
              <a:rPr lang="en-US" sz="1500" dirty="0" err="1"/>
              <a:t>ví</a:t>
            </a:r>
            <a:r>
              <a:rPr lang="en-US" sz="1500" dirty="0"/>
              <a:t> </a:t>
            </a:r>
            <a:r>
              <a:rPr lang="en-US" sz="1500" dirty="0" err="1"/>
              <a:t>dụ</a:t>
            </a:r>
            <a:r>
              <a:rPr lang="en-US" sz="1500" dirty="0"/>
              <a:t>: </a:t>
            </a:r>
            <a:r>
              <a:rPr lang="en-US" sz="1500" dirty="0" err="1"/>
              <a:t>Đăng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, Chia </a:t>
            </a:r>
            <a:r>
              <a:rPr lang="en-US" sz="1500" dirty="0" err="1"/>
              <a:t>sẻ</a:t>
            </a:r>
            <a:r>
              <a:rPr lang="en-US" sz="1500" dirty="0"/>
              <a:t>, </a:t>
            </a:r>
            <a:r>
              <a:rPr lang="en-US" sz="1500" dirty="0" err="1"/>
              <a:t>Lời</a:t>
            </a:r>
            <a:r>
              <a:rPr lang="en-US" sz="1500" dirty="0"/>
              <a:t> </a:t>
            </a:r>
            <a:r>
              <a:rPr lang="en-US" sz="1500" dirty="0" err="1"/>
              <a:t>mời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, v.v.)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thể</a:t>
            </a:r>
            <a:r>
              <a:rPr lang="en-US" sz="1500" dirty="0"/>
              <a:t>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đổi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sang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Facebook, </a:t>
            </a:r>
            <a:r>
              <a:rPr lang="en-US" sz="1500" dirty="0" err="1"/>
              <a:t>thêm</a:t>
            </a:r>
            <a:r>
              <a:rPr lang="en-US" sz="1500" dirty="0"/>
              <a:t> </a:t>
            </a:r>
            <a:r>
              <a:rPr lang="en-US" sz="1500" dirty="0" err="1"/>
              <a:t>đoạn</a:t>
            </a:r>
            <a:r>
              <a:rPr lang="en-US" sz="1500" dirty="0"/>
              <a:t> code </a:t>
            </a:r>
            <a:r>
              <a:rPr lang="en-US" sz="1500" dirty="0" err="1"/>
              <a:t>này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 </a:t>
            </a:r>
            <a:r>
              <a:rPr lang="en-US" sz="1500" dirty="0" err="1"/>
              <a:t>Info.plist</a:t>
            </a:r>
            <a:r>
              <a:rPr lang="en-US" sz="1500" dirty="0"/>
              <a:t> 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:</a:t>
            </a:r>
            <a:endParaRPr lang="en-JP"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5AA65-2BBD-B143-97F2-E8610B0AFC9E}"/>
              </a:ext>
            </a:extLst>
          </p:cNvPr>
          <p:cNvSpPr/>
          <p:nvPr/>
        </p:nvSpPr>
        <p:spPr>
          <a:xfrm>
            <a:off x="4075043" y="117318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JP" dirty="0"/>
              <a:t>&lt;key&gt;LSApplicationQueriesSchemes&lt;/key&gt;</a:t>
            </a:r>
          </a:p>
          <a:p>
            <a:r>
              <a:rPr lang="en-JP" dirty="0"/>
              <a:t>&lt;array&gt;</a:t>
            </a:r>
          </a:p>
          <a:p>
            <a:r>
              <a:rPr lang="en-JP" dirty="0"/>
              <a:t>  &lt;string&gt;fbapi&lt;/string&gt;</a:t>
            </a:r>
          </a:p>
          <a:p>
            <a:r>
              <a:rPr lang="en-JP" dirty="0"/>
              <a:t>  &lt;string&gt;fbapi20130214&lt;/string&gt;</a:t>
            </a:r>
          </a:p>
          <a:p>
            <a:r>
              <a:rPr lang="en-JP" dirty="0"/>
              <a:t>  &lt;string&gt;fbapi20130410&lt;/string&gt;</a:t>
            </a:r>
          </a:p>
          <a:p>
            <a:r>
              <a:rPr lang="en-JP" dirty="0"/>
              <a:t>  &lt;string&gt;fbapi20130702&lt;/string&gt;</a:t>
            </a:r>
          </a:p>
          <a:p>
            <a:r>
              <a:rPr lang="en-JP" dirty="0"/>
              <a:t>  &lt;string&gt;fbapi20131010&lt;/string&gt;</a:t>
            </a:r>
          </a:p>
          <a:p>
            <a:r>
              <a:rPr lang="en-JP" dirty="0"/>
              <a:t>  &lt;string&gt;fbapi20131219&lt;/string&gt;</a:t>
            </a:r>
          </a:p>
          <a:p>
            <a:r>
              <a:rPr lang="en-JP" dirty="0"/>
              <a:t>  &lt;string&gt;fbapi20140410&lt;/string&gt;</a:t>
            </a:r>
          </a:p>
          <a:p>
            <a:r>
              <a:rPr lang="en-JP" dirty="0"/>
              <a:t>  &lt;string&gt;fbapi20140116&lt;/string&gt;</a:t>
            </a:r>
          </a:p>
          <a:p>
            <a:r>
              <a:rPr lang="en-JP" dirty="0"/>
              <a:t>  &lt;string&gt;fbapi20150313&lt;/string&gt;</a:t>
            </a:r>
          </a:p>
          <a:p>
            <a:r>
              <a:rPr lang="en-JP" dirty="0"/>
              <a:t>  &lt;string&gt;fbapi20150629&lt;/string&gt;</a:t>
            </a:r>
          </a:p>
          <a:p>
            <a:r>
              <a:rPr lang="en-JP" dirty="0"/>
              <a:t>  &lt;string&gt;fbapi20160328&lt;/string&gt;</a:t>
            </a:r>
          </a:p>
          <a:p>
            <a:r>
              <a:rPr lang="en-JP" dirty="0"/>
              <a:t>  &lt;string&gt;fbauth&lt;/string&gt;</a:t>
            </a:r>
          </a:p>
          <a:p>
            <a:r>
              <a:rPr lang="en-JP" dirty="0"/>
              <a:t>  &lt;string&gt;fb-messenger-share-api&lt;/string&gt;</a:t>
            </a:r>
          </a:p>
          <a:p>
            <a:r>
              <a:rPr lang="en-JP" dirty="0"/>
              <a:t>  &lt;string&gt;fbauth2&lt;/string&gt;</a:t>
            </a:r>
          </a:p>
          <a:p>
            <a:r>
              <a:rPr lang="en-JP" dirty="0"/>
              <a:t>  &lt;string&gt;fbshareextension&lt;/string&gt;</a:t>
            </a:r>
          </a:p>
          <a:p>
            <a:r>
              <a:rPr lang="en-JP" dirty="0"/>
              <a:t>&lt;/array&gt;</a:t>
            </a:r>
          </a:p>
        </p:txBody>
      </p:sp>
    </p:spTree>
    <p:extLst>
      <p:ext uri="{BB962C8B-B14F-4D97-AF65-F5344CB8AC3E}">
        <p14:creationId xmlns:p14="http://schemas.microsoft.com/office/powerpoint/2010/main" val="68877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Web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31738"/>
            <a:ext cx="6240865" cy="619992"/>
          </a:xfrm>
        </p:spPr>
        <p:txBody>
          <a:bodyPr/>
          <a:lstStyle/>
          <a:p>
            <a:r>
              <a:rPr lang="en-US" sz="1500" dirty="0" err="1"/>
              <a:t>Thiết</a:t>
            </a:r>
            <a:r>
              <a:rPr lang="en-US" sz="1500" dirty="0"/>
              <a:t> </a:t>
            </a:r>
            <a:r>
              <a:rPr lang="en-US" sz="1500" dirty="0" err="1"/>
              <a:t>lập</a:t>
            </a:r>
            <a:r>
              <a:rPr lang="en-US" sz="1500" dirty="0"/>
              <a:t> </a:t>
            </a:r>
            <a:r>
              <a:rPr lang="en-US" sz="1500" dirty="0" err="1"/>
              <a:t>cấu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login </a:t>
            </a:r>
            <a:r>
              <a:rPr lang="en-US" sz="1500" dirty="0" err="1"/>
              <a:t>facebook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web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bên</a:t>
            </a:r>
            <a:r>
              <a:rPr lang="en-US" sz="1500" dirty="0"/>
              <a:t> </a:t>
            </a:r>
            <a:r>
              <a:rPr lang="en-US" sz="1500" dirty="0" err="1"/>
              <a:t>dưới</a:t>
            </a:r>
            <a:r>
              <a:rPr lang="en-US" sz="1500" dirty="0"/>
              <a:t>:</a:t>
            </a:r>
            <a:endParaRPr lang="en-JP" sz="15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DEFC93-6B73-D849-BB1D-05BA52B4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363" y="651729"/>
            <a:ext cx="5137880" cy="2886931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CCF08D9-5591-034D-BB25-6DC067B7CDC5}"/>
              </a:ext>
            </a:extLst>
          </p:cNvPr>
          <p:cNvSpPr txBox="1">
            <a:spLocks/>
          </p:cNvSpPr>
          <p:nvPr/>
        </p:nvSpPr>
        <p:spPr>
          <a:xfrm>
            <a:off x="2590269" y="3635005"/>
            <a:ext cx="6240865" cy="75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 sz="1500" dirty="0"/>
              <a:t>SDK javascript của facebook chỉ được phép sử dụng với https nhưng có thể kiểm tra plugin trong localhost với thông báo lỗi web console.</a:t>
            </a:r>
            <a:endParaRPr lang="en-JP" sz="1500" dirty="0"/>
          </a:p>
        </p:txBody>
      </p:sp>
    </p:spTree>
    <p:extLst>
      <p:ext uri="{BB962C8B-B14F-4D97-AF65-F5344CB8AC3E}">
        <p14:creationId xmlns:p14="http://schemas.microsoft.com/office/powerpoint/2010/main" val="253404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Cabin"/>
                <a:sym typeface="Cabin"/>
              </a:rPr>
              <a:t>2</a:t>
            </a:r>
            <a:br>
              <a:rPr lang="en" dirty="0"/>
            </a:br>
            <a:r>
              <a:rPr lang="en" dirty="0" err="1"/>
              <a:t>Tạo</a:t>
            </a:r>
            <a:r>
              <a:rPr lang="en" dirty="0"/>
              <a:t> Login Request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Tạo</a:t>
            </a:r>
            <a:r>
              <a:rPr lang="en" dirty="0"/>
              <a:t> Login Request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10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Sau khi đã cấu hình xong và cài đặt package flutter_facebook_auth. Sử dụng </a:t>
            </a:r>
            <a:r>
              <a:rPr lang="en-US" sz="1500" i="1" dirty="0" err="1"/>
              <a:t>FacebookAuth.instance</a:t>
            </a:r>
            <a:r>
              <a:rPr lang="en-US" sz="1500" i="1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dưới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0008B5-E7DC-5847-A8B5-F3377824E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03" y="1087950"/>
            <a:ext cx="6587798" cy="14838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E923FF9-8F36-E848-A5A6-6B9C485F43A6}"/>
              </a:ext>
            </a:extLst>
          </p:cNvPr>
          <p:cNvSpPr txBox="1">
            <a:spLocks/>
          </p:cNvSpPr>
          <p:nvPr/>
        </p:nvSpPr>
        <p:spPr>
          <a:xfrm>
            <a:off x="2349510" y="2625783"/>
            <a:ext cx="6896983" cy="10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Mặc định, method login sẽ request permission để lấy thông tin về email và profile. Nếu muốn có những thông tin khác có thể dùng param permission như bên dưới: 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7BD0C35-3075-5E4C-9DBB-87C11473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49" y="3702966"/>
            <a:ext cx="5995283" cy="10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Tạo</a:t>
            </a:r>
            <a:r>
              <a:rPr lang="en" dirty="0"/>
              <a:t> Login Request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Cách xác định xem user đã login hay chưa: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E31E2F-1848-F94A-8322-E218E758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629" y="924536"/>
            <a:ext cx="6554855" cy="1404612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723A528-6D5A-DA40-B1F0-A18A70E73375}"/>
              </a:ext>
            </a:extLst>
          </p:cNvPr>
          <p:cNvSpPr txBox="1">
            <a:spLocks/>
          </p:cNvSpPr>
          <p:nvPr/>
        </p:nvSpPr>
        <p:spPr>
          <a:xfrm>
            <a:off x="2349511" y="2363597"/>
            <a:ext cx="6896983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Logout: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77897A1-E30A-5342-8CEF-233FF49E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29" y="3028950"/>
            <a:ext cx="492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Cabin"/>
                <a:sym typeface="Cabin"/>
              </a:rPr>
              <a:t>3</a:t>
            </a:r>
            <a:br>
              <a:rPr lang="en" dirty="0"/>
            </a:br>
            <a:r>
              <a:rPr lang="en" dirty="0" err="1"/>
              <a:t>Lấy</a:t>
            </a:r>
            <a:r>
              <a:rPr lang="en" dirty="0"/>
              <a:t> </a:t>
            </a:r>
            <a:r>
              <a:rPr lang="en" dirty="0" err="1"/>
              <a:t>dữ</a:t>
            </a:r>
            <a:r>
              <a:rPr lang="en" dirty="0"/>
              <a:t> </a:t>
            </a:r>
            <a:r>
              <a:rPr lang="en" dirty="0" err="1"/>
              <a:t>liệu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48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Các</a:t>
            </a:r>
            <a:r>
              <a:rPr lang="en" dirty="0"/>
              <a:t> </a:t>
            </a:r>
            <a:r>
              <a:rPr lang="en" dirty="0" err="1"/>
              <a:t>nội</a:t>
            </a:r>
            <a:r>
              <a:rPr lang="en" dirty="0"/>
              <a:t> dung </a:t>
            </a:r>
            <a:r>
              <a:rPr lang="en" dirty="0" err="1"/>
              <a:t>tìm</a:t>
            </a:r>
            <a:r>
              <a:rPr lang="en" dirty="0"/>
              <a:t> </a:t>
            </a:r>
            <a:r>
              <a:rPr lang="en" dirty="0" err="1"/>
              <a:t>hiểu</a:t>
            </a:r>
            <a:endParaRPr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953265" y="542367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2897437" y="194335"/>
            <a:ext cx="2851827" cy="170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100" b="1" dirty="0">
                <a:latin typeface="Cabin"/>
                <a:ea typeface="Cabin"/>
                <a:cs typeface="Cabin"/>
                <a:sym typeface="Cabin"/>
              </a:rPr>
              <a:t>Login With Facebook on Android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app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trên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thiết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bị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chạy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hệ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điều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hành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Android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bằng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Facebook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Sau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khi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có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thể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lấy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thông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tin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của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User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từ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Facebook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219679" y="262908"/>
            <a:ext cx="2723400" cy="115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1100" b="1" dirty="0">
                <a:latin typeface="Cabin"/>
                <a:ea typeface="Cabin"/>
                <a:cs typeface="Cabin"/>
                <a:sym typeface="Cabin"/>
              </a:rPr>
              <a:t>Login With Facebook on iOS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app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trên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iPhone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bằng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Facebook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Sau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khi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có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thể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lấy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thông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tin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của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User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từ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Facebook</a:t>
            </a:r>
          </a:p>
          <a:p>
            <a:pPr lvl="0">
              <a:spcBef>
                <a:spcPts val="600"/>
              </a:spcBef>
            </a:pPr>
            <a:endParaRPr lang="vi-VN"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C4A61704-7C85-254E-A316-3FE393293954}"/>
              </a:ext>
            </a:extLst>
          </p:cNvPr>
          <p:cNvSpPr txBox="1"/>
          <p:nvPr/>
        </p:nvSpPr>
        <p:spPr>
          <a:xfrm>
            <a:off x="4607038" y="2803762"/>
            <a:ext cx="2723400" cy="132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vi-VN" sz="1100" b="1" dirty="0">
                <a:latin typeface="Cabin"/>
                <a:ea typeface="Cabin"/>
                <a:cs typeface="Cabin"/>
                <a:sym typeface="Cabin"/>
              </a:rPr>
              <a:t>Login With Facebook on Web</a:t>
            </a:r>
            <a:endParaRPr lang="vi-VN" sz="1100" dirty="0"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app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trên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nền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tang web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bằng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Facebook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Sau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khi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có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thể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lấy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các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thông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tin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của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User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đăng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nhập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từ</a:t>
            </a: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 Facebook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Lấy</a:t>
            </a:r>
            <a:r>
              <a:rPr lang="en" dirty="0"/>
              <a:t> </a:t>
            </a:r>
            <a:r>
              <a:rPr lang="en" dirty="0" err="1"/>
              <a:t>dữ</a:t>
            </a:r>
            <a:r>
              <a:rPr lang="en" dirty="0"/>
              <a:t> li</a:t>
            </a:r>
            <a:r>
              <a:rPr lang="en-US" dirty="0" err="1"/>
              <a:t>ệu</a:t>
            </a:r>
            <a:r>
              <a:rPr lang="en-US" dirty="0"/>
              <a:t> user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63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MUốn lấy dữ liệu user ta sẽ dùng getUserData() như bên dưới: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E923FF9-8F36-E848-A5A6-6B9C485F43A6}"/>
              </a:ext>
            </a:extLst>
          </p:cNvPr>
          <p:cNvSpPr txBox="1">
            <a:spLocks/>
          </p:cNvSpPr>
          <p:nvPr/>
        </p:nvSpPr>
        <p:spPr>
          <a:xfrm>
            <a:off x="2284398" y="1738081"/>
            <a:ext cx="6896983" cy="10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Response trả về sẽ có dạng dưới đây, ta có thể tạo Model để lưu trữ Response này dùng cho các tính năng của app nếu có: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E42993-C811-F741-A88C-09D7A33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49" y="804385"/>
            <a:ext cx="5388454" cy="81145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368343-4EF6-3747-AA03-B91AAC658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49" y="2484216"/>
            <a:ext cx="6114553" cy="19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Lấy</a:t>
            </a:r>
            <a:r>
              <a:rPr lang="en" dirty="0"/>
              <a:t> </a:t>
            </a:r>
            <a:r>
              <a:rPr lang="en" dirty="0" err="1"/>
              <a:t>dữ</a:t>
            </a:r>
            <a:r>
              <a:rPr lang="en" dirty="0"/>
              <a:t> li</a:t>
            </a:r>
            <a:r>
              <a:rPr lang="en-US" dirty="0" err="1"/>
              <a:t>ệu</a:t>
            </a:r>
            <a:r>
              <a:rPr lang="en-US" dirty="0"/>
              <a:t> user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63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sz="1500" dirty="0"/>
              <a:t>- MUốn lấy dữ liệu user khác ngoài các dữ liệu mặc định như slide trên, ta có thể dùng params field:</a:t>
            </a:r>
            <a:endParaRPr lang="en-US" sz="1500" dirty="0"/>
          </a:p>
          <a:p>
            <a:pPr marL="101600" indent="0">
              <a:buNone/>
            </a:pPr>
            <a:endParaRPr lang="vi-VN" sz="15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9651DB-6FAF-5045-8F96-21894001F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59" y="1785057"/>
            <a:ext cx="6459625" cy="13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7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229CC5D-2CF9-C14F-AD8E-7F003F0D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54" y="924536"/>
            <a:ext cx="6415323" cy="26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85962" y="1129130"/>
            <a:ext cx="1399428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Tài</a:t>
            </a:r>
            <a:r>
              <a:rPr lang="en" dirty="0"/>
              <a:t> li</a:t>
            </a:r>
            <a:r>
              <a:rPr lang="en-US" dirty="0" err="1"/>
              <a:t>ệu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2807465" y="524277"/>
            <a:ext cx="5561100" cy="3594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Clr>
                <a:srgbClr val="000000"/>
              </a:buClr>
              <a:buSzPts val="2400"/>
            </a:pPr>
            <a:r>
              <a:rPr lang="en-US" sz="1800" dirty="0">
                <a:solidFill>
                  <a:srgbClr val="000000"/>
                </a:solidFill>
              </a:rPr>
              <a:t>https://facebook.meedu.app/docs/4.x.x/intro – </a:t>
            </a:r>
            <a:r>
              <a:rPr lang="en-US" sz="1800" dirty="0" err="1">
                <a:solidFill>
                  <a:srgbClr val="000000"/>
                </a:solidFill>
              </a:rPr>
              <a:t>Tài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liệu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của</a:t>
            </a:r>
            <a:r>
              <a:rPr lang="en-US" sz="1800" dirty="0">
                <a:solidFill>
                  <a:srgbClr val="000000"/>
                </a:solidFill>
              </a:rPr>
              <a:t> package </a:t>
            </a:r>
          </a:p>
          <a:p>
            <a:pPr marL="76200" lvl="0" indent="0">
              <a:lnSpc>
                <a:spcPct val="115000"/>
              </a:lnSpc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0" indent="-381000">
              <a:lnSpc>
                <a:spcPct val="115000"/>
              </a:lnSpc>
              <a:buClr>
                <a:srgbClr val="000000"/>
              </a:buClr>
              <a:buSzPts val="2400"/>
            </a:pPr>
            <a:r>
              <a:rPr lang="en-US" sz="1800" dirty="0">
                <a:solidFill>
                  <a:srgbClr val="000000"/>
                </a:solidFill>
                <a:hlinkClick r:id="rId3"/>
              </a:rPr>
              <a:t>https://developers.facebook.com/docs/facebook-login/android/?locale=en</a:t>
            </a:r>
            <a:r>
              <a:rPr lang="en-US" sz="1800" dirty="0">
                <a:solidFill>
                  <a:srgbClr val="000000"/>
                </a:solidFill>
              </a:rPr>
              <a:t> – Facebook Login </a:t>
            </a:r>
            <a:r>
              <a:rPr lang="en-US" sz="1800" dirty="0" err="1">
                <a:solidFill>
                  <a:srgbClr val="000000"/>
                </a:solidFill>
              </a:rPr>
              <a:t>với</a:t>
            </a:r>
            <a:r>
              <a:rPr lang="en-US" sz="1800" dirty="0">
                <a:solidFill>
                  <a:srgbClr val="000000"/>
                </a:solidFill>
              </a:rPr>
              <a:t> Android</a:t>
            </a:r>
          </a:p>
          <a:p>
            <a:pPr marL="76200" lvl="0" indent="0">
              <a:lnSpc>
                <a:spcPct val="115000"/>
              </a:lnSpc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0" indent="-381000">
              <a:lnSpc>
                <a:spcPct val="115000"/>
              </a:lnSpc>
              <a:buClr>
                <a:srgbClr val="000000"/>
              </a:buClr>
              <a:buSzPts val="2400"/>
            </a:pPr>
            <a:r>
              <a:rPr lang="en-US" sz="1800" dirty="0">
                <a:solidFill>
                  <a:srgbClr val="000000"/>
                </a:solidFill>
                <a:hlinkClick r:id="rId4"/>
              </a:rPr>
              <a:t>https://developers.facebook.com/docs/facebook-login/ios</a:t>
            </a:r>
            <a:r>
              <a:rPr lang="en-US" sz="1800" dirty="0">
                <a:solidFill>
                  <a:srgbClr val="000000"/>
                </a:solidFill>
              </a:rPr>
              <a:t> - Facebook Login </a:t>
            </a:r>
            <a:r>
              <a:rPr lang="en-US" sz="1800" dirty="0" err="1">
                <a:solidFill>
                  <a:srgbClr val="000000"/>
                </a:solidFill>
              </a:rPr>
              <a:t>với</a:t>
            </a:r>
            <a:r>
              <a:rPr lang="en-US" sz="1800" dirty="0">
                <a:solidFill>
                  <a:srgbClr val="000000"/>
                </a:solidFill>
              </a:rPr>
              <a:t> iOS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733750" y="2571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1</a:t>
            </a:r>
            <a:endParaRPr sz="80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&amp;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3611" y="1181616"/>
            <a:ext cx="2313830" cy="1252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&amp;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</a:t>
            </a:r>
            <a:r>
              <a:rPr lang="en" dirty="0" err="1"/>
              <a:t>chung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926735" y="982139"/>
            <a:ext cx="5561100" cy="290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06400">
              <a:buSzPts val="2800"/>
            </a:pPr>
            <a:r>
              <a:rPr lang="vi-VN" sz="2000" dirty="0"/>
              <a:t>Cài đặt package </a:t>
            </a:r>
            <a:r>
              <a:rPr lang="en-US" sz="2000" dirty="0" err="1"/>
              <a:t>flutter_facebook_auth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tran</a:t>
            </a:r>
            <a:r>
              <a:rPr lang="en-US" sz="2000" dirty="0"/>
              <a:t> </a:t>
            </a:r>
            <a:r>
              <a:rPr lang="en-US" sz="2000" dirty="0" err="1"/>
              <a:t>pub.dev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Phiên</a:t>
            </a:r>
            <a:r>
              <a:rPr lang="en-US" sz="2000" i="1" dirty="0"/>
              <a:t> </a:t>
            </a:r>
            <a:r>
              <a:rPr lang="en-US" sz="2000" i="1" dirty="0" err="1"/>
              <a:t>bản</a:t>
            </a:r>
            <a:r>
              <a:rPr lang="en-US" sz="2000" i="1" dirty="0"/>
              <a:t> </a:t>
            </a:r>
            <a:r>
              <a:rPr lang="en-US" sz="2000" i="1" dirty="0" err="1"/>
              <a:t>trong</a:t>
            </a:r>
            <a:r>
              <a:rPr lang="en-US" sz="2000" i="1" dirty="0"/>
              <a:t> document </a:t>
            </a:r>
            <a:r>
              <a:rPr lang="en-US" sz="2000" i="1" dirty="0" err="1"/>
              <a:t>này</a:t>
            </a:r>
            <a:r>
              <a:rPr lang="en-US" sz="2000" i="1" dirty="0"/>
              <a:t>: 4.3.4)</a:t>
            </a:r>
            <a:endParaRPr sz="2000" i="1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vi-VN" sz="2000" dirty="0"/>
              <a:t>Xây dựng giao diện trang Login và Home Page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endParaRPr sz="20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=&gt; </a:t>
            </a:r>
            <a:r>
              <a:rPr lang="en" sz="2000" dirty="0" err="1"/>
              <a:t>Nếu</a:t>
            </a:r>
            <a:r>
              <a:rPr lang="en" sz="2000" dirty="0"/>
              <a:t> </a:t>
            </a:r>
            <a:r>
              <a:rPr lang="en" sz="2000" dirty="0" err="1"/>
              <a:t>đăng</a:t>
            </a:r>
            <a:r>
              <a:rPr lang="en" sz="2000" dirty="0"/>
              <a:t> </a:t>
            </a:r>
            <a:r>
              <a:rPr lang="en" sz="2000" dirty="0" err="1"/>
              <a:t>nhập</a:t>
            </a:r>
            <a:r>
              <a:rPr lang="en" sz="2000" dirty="0"/>
              <a:t> </a:t>
            </a:r>
            <a:r>
              <a:rPr lang="en" sz="2000" dirty="0" err="1"/>
              <a:t>thành</a:t>
            </a:r>
            <a:r>
              <a:rPr lang="en" sz="2000" dirty="0"/>
              <a:t> </a:t>
            </a:r>
            <a:r>
              <a:rPr lang="en" sz="2000" dirty="0" err="1"/>
              <a:t>công</a:t>
            </a:r>
            <a:r>
              <a:rPr lang="en" sz="2000" dirty="0"/>
              <a:t>, </a:t>
            </a:r>
            <a:r>
              <a:rPr lang="en" sz="2000" dirty="0" err="1"/>
              <a:t>màn</a:t>
            </a:r>
            <a:r>
              <a:rPr lang="en" sz="2000" dirty="0"/>
              <a:t> </a:t>
            </a:r>
            <a:r>
              <a:rPr lang="en" sz="2000" dirty="0" err="1"/>
              <a:t>hình</a:t>
            </a:r>
            <a:r>
              <a:rPr lang="en" sz="2000" dirty="0"/>
              <a:t> Login </a:t>
            </a:r>
            <a:r>
              <a:rPr lang="en" sz="2000" dirty="0" err="1"/>
              <a:t>sẽ</a:t>
            </a:r>
            <a:r>
              <a:rPr lang="en" sz="2000" dirty="0"/>
              <a:t> </a:t>
            </a:r>
            <a:r>
              <a:rPr lang="en" sz="2000" dirty="0" err="1"/>
              <a:t>chuyển</a:t>
            </a:r>
            <a:r>
              <a:rPr lang="en" sz="2000" dirty="0"/>
              <a:t> sang </a:t>
            </a:r>
            <a:r>
              <a:rPr lang="en" sz="2000" dirty="0" err="1"/>
              <a:t>màn</a:t>
            </a:r>
            <a:r>
              <a:rPr lang="en" sz="2000" dirty="0"/>
              <a:t> Home </a:t>
            </a:r>
            <a:r>
              <a:rPr lang="en" sz="2000" dirty="0" err="1"/>
              <a:t>với</a:t>
            </a:r>
            <a:r>
              <a:rPr lang="en" sz="2000" dirty="0"/>
              <a:t> </a:t>
            </a:r>
            <a:r>
              <a:rPr lang="en" sz="2000" dirty="0" err="1"/>
              <a:t>thông</a:t>
            </a:r>
            <a:r>
              <a:rPr lang="en" sz="2000" dirty="0"/>
              <a:t> tin </a:t>
            </a:r>
            <a:r>
              <a:rPr lang="en" sz="2000" dirty="0" err="1"/>
              <a:t>của</a:t>
            </a:r>
            <a:r>
              <a:rPr lang="en" sz="2000" dirty="0"/>
              <a:t> User </a:t>
            </a:r>
            <a:r>
              <a:rPr lang="en" sz="2000" dirty="0" err="1"/>
              <a:t>đăng</a:t>
            </a:r>
            <a:r>
              <a:rPr lang="en" sz="2000" dirty="0"/>
              <a:t> </a:t>
            </a:r>
            <a:r>
              <a:rPr lang="en" sz="2000" dirty="0" err="1"/>
              <a:t>nhập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02" name="Google Shape;102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Android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31738"/>
            <a:ext cx="6240865" cy="1630085"/>
          </a:xfrm>
        </p:spPr>
        <p:txBody>
          <a:bodyPr/>
          <a:lstStyle/>
          <a:p>
            <a:r>
              <a:rPr lang="en-JP" dirty="0"/>
              <a:t>Vào đường dẫn: </a:t>
            </a:r>
            <a:r>
              <a:rPr lang="en-US" dirty="0">
                <a:hlinkClick r:id="rId3"/>
              </a:rPr>
              <a:t>https://developers.facebook.com/docs/facebook-login/android/?locale=en</a:t>
            </a:r>
            <a:r>
              <a:rPr lang="en-US" dirty="0"/>
              <a:t>.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login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JP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039550-57AC-5F4C-BB27-D343833A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06" y="1828011"/>
            <a:ext cx="4223999" cy="979824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52F83AD-E86D-9245-9303-031CD2D89ED0}"/>
              </a:ext>
            </a:extLst>
          </p:cNvPr>
          <p:cNvSpPr txBox="1">
            <a:spLocks/>
          </p:cNvSpPr>
          <p:nvPr/>
        </p:nvSpPr>
        <p:spPr>
          <a:xfrm>
            <a:off x="2590269" y="1301745"/>
            <a:ext cx="6240865" cy="6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JP" dirty="0"/>
              <a:t>Tại bước 1: </a:t>
            </a:r>
            <a:r>
              <a:rPr lang="en-US" dirty="0" err="1"/>
              <a:t>Chọn</a:t>
            </a:r>
            <a:r>
              <a:rPr lang="en-US" dirty="0"/>
              <a:t> App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app </a:t>
            </a:r>
            <a:r>
              <a:rPr lang="en-US" dirty="0" err="1"/>
              <a:t>mới</a:t>
            </a:r>
            <a:endParaRPr lang="en-JP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8469351-C1AC-6F48-B6D1-5DDA4E861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332" y="3503161"/>
            <a:ext cx="4152970" cy="1039781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9A3A750E-046A-7F43-860A-0507C103A17A}"/>
              </a:ext>
            </a:extLst>
          </p:cNvPr>
          <p:cNvSpPr txBox="1">
            <a:spLocks/>
          </p:cNvSpPr>
          <p:nvPr/>
        </p:nvSpPr>
        <p:spPr>
          <a:xfrm>
            <a:off x="2590269" y="2675480"/>
            <a:ext cx="6240865" cy="6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 dirty="0"/>
              <a:t>Khi hoàn thành tạo App mới giao diện sẽ như bên dưới (Có App ID)</a:t>
            </a:r>
            <a:endParaRPr lang="en-JP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1FA6A45-2F88-0444-807E-9558D0D357A1}"/>
              </a:ext>
            </a:extLst>
          </p:cNvPr>
          <p:cNvSpPr txBox="1">
            <a:spLocks/>
          </p:cNvSpPr>
          <p:nvPr/>
        </p:nvSpPr>
        <p:spPr>
          <a:xfrm>
            <a:off x="2590269" y="4465091"/>
            <a:ext cx="6240865" cy="6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vi-VN" dirty="0"/>
              <a:t>Bỏ qua bước 2 và bước 3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57214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Android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9941-7F63-4B41-A3AB-21CAABD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269" y="-127022"/>
            <a:ext cx="6240865" cy="652496"/>
          </a:xfrm>
        </p:spPr>
        <p:txBody>
          <a:bodyPr/>
          <a:lstStyle/>
          <a:p>
            <a:r>
              <a:rPr lang="vi-VN" b="1" dirty="0"/>
              <a:t>Chỉnh sửa Resources và Manifest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106F149-090D-6342-907C-604455E900DD}"/>
              </a:ext>
            </a:extLst>
          </p:cNvPr>
          <p:cNvSpPr txBox="1">
            <a:spLocks/>
          </p:cNvSpPr>
          <p:nvPr/>
        </p:nvSpPr>
        <p:spPr>
          <a:xfrm>
            <a:off x="2349511" y="231985"/>
            <a:ext cx="6896983" cy="115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Vào đường dẫn </a:t>
            </a:r>
            <a:r>
              <a:rPr lang="en-US" dirty="0"/>
              <a:t>/android/app/</a:t>
            </a:r>
            <a:r>
              <a:rPr lang="en-US" dirty="0" err="1"/>
              <a:t>src</a:t>
            </a:r>
            <a:r>
              <a:rPr lang="en-US" dirty="0"/>
              <a:t>/main/res/values/</a:t>
            </a:r>
            <a:r>
              <a:rPr lang="en-US" dirty="0" err="1"/>
              <a:t>strings.xml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 App.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file </a:t>
            </a:r>
            <a:r>
              <a:rPr lang="en-US" dirty="0" err="1"/>
              <a:t>strings.xml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file</a:t>
            </a:r>
            <a:r>
              <a:rPr lang="vi-VN" dirty="0"/>
              <a:t>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562C4F27-4372-0B44-8F0F-6D4D9B7A443A}"/>
              </a:ext>
            </a:extLst>
          </p:cNvPr>
          <p:cNvSpPr txBox="1">
            <a:spLocks/>
          </p:cNvSpPr>
          <p:nvPr/>
        </p:nvSpPr>
        <p:spPr>
          <a:xfrm>
            <a:off x="2349511" y="1328888"/>
            <a:ext cx="6304478" cy="47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Thêm 2 dòng như bên dưới vào file strings.xml: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DC2C4-4A72-4846-BDCD-2B778C1D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81" y="1805228"/>
            <a:ext cx="6066845" cy="710034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9315D914-8610-644B-A50D-F3BF98F23337}"/>
              </a:ext>
            </a:extLst>
          </p:cNvPr>
          <p:cNvSpPr txBox="1">
            <a:spLocks/>
          </p:cNvSpPr>
          <p:nvPr/>
        </p:nvSpPr>
        <p:spPr>
          <a:xfrm>
            <a:off x="2437848" y="2368259"/>
            <a:ext cx="6667636" cy="128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Trong đó: {your-app-id} là AppID có ở bước 1 hoặc ở góc trên bên trái nếu đang ở trong facebook developers console,  YOUR_CLIENT_TOKEN là mã của ứng dụng, lấy ở phần như hình dưới</a:t>
            </a:r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705446-62BF-5642-9F6F-9B24D4796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406" y="3762711"/>
            <a:ext cx="6468519" cy="17299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Android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85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Vào đường dẫn </a:t>
            </a:r>
            <a:r>
              <a:rPr lang="en-US" dirty="0"/>
              <a:t>/android/app/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AndroidManifest.xml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 App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file Manifest. </a:t>
            </a:r>
          </a:p>
          <a:p>
            <a:pPr marL="101600" indent="0">
              <a:buNone/>
            </a:pPr>
            <a:endParaRPr lang="vi-V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3BE07D6-E177-2344-926C-3666283741C2}"/>
              </a:ext>
            </a:extLst>
          </p:cNvPr>
          <p:cNvSpPr txBox="1">
            <a:spLocks/>
          </p:cNvSpPr>
          <p:nvPr/>
        </p:nvSpPr>
        <p:spPr>
          <a:xfrm>
            <a:off x="2349510" y="924536"/>
            <a:ext cx="6896983" cy="63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Thêm 3 dòng dưới vào file:</a:t>
            </a:r>
            <a:endParaRPr lang="en-US" dirty="0"/>
          </a:p>
          <a:p>
            <a:pPr marL="101600" indent="0">
              <a:buNone/>
            </a:pP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835A2-BB87-2348-8D4B-D9BE6FF2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50" y="1432549"/>
            <a:ext cx="4920943" cy="517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9BE99D-12F7-0E49-9C7B-1DED90A4CA7E}"/>
              </a:ext>
            </a:extLst>
          </p:cNvPr>
          <p:cNvSpPr/>
          <p:nvPr/>
        </p:nvSpPr>
        <p:spPr>
          <a:xfrm>
            <a:off x="2678350" y="1950543"/>
            <a:ext cx="5991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dirty="0"/>
              <a:t>&lt;meta-data android:name="com.facebook.sdk.ApplicationId" android:value="@string/facebook_app_id"/&gt;</a:t>
            </a:r>
          </a:p>
          <a:p>
            <a:endParaRPr lang="en-JP" dirty="0"/>
          </a:p>
          <a:p>
            <a:r>
              <a:rPr lang="en-JP" dirty="0"/>
              <a:t>&lt;meta-data android:name="com.facebook.sdk.ClientToken" android:value="@string/facebook_client_token"/&gt;</a:t>
            </a:r>
          </a:p>
        </p:txBody>
      </p:sp>
    </p:spTree>
    <p:extLst>
      <p:ext uri="{BB962C8B-B14F-4D97-AF65-F5344CB8AC3E}">
        <p14:creationId xmlns:p14="http://schemas.microsoft.com/office/powerpoint/2010/main" val="75715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Android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85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Điền thông tin package_name và default class của app vào bước 5, ví dụ:</a:t>
            </a:r>
            <a:endParaRPr lang="en-US" dirty="0"/>
          </a:p>
          <a:p>
            <a:pPr marL="101600" indent="0">
              <a:buNone/>
            </a:pPr>
            <a:endParaRPr lang="vi-VN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99933E-058B-FB40-A39F-73033DE3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39" y="1335820"/>
            <a:ext cx="5063126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Cấu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cài</a:t>
            </a:r>
            <a:r>
              <a:rPr lang="en" dirty="0"/>
              <a:t> </a:t>
            </a:r>
            <a:r>
              <a:rPr lang="en" dirty="0" err="1"/>
              <a:t>đặt</a:t>
            </a:r>
            <a:r>
              <a:rPr lang="en" dirty="0"/>
              <a:t> - Android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5BA2AA-7BEC-E34A-A3F9-BCECA77128E8}"/>
              </a:ext>
            </a:extLst>
          </p:cNvPr>
          <p:cNvSpPr txBox="1">
            <a:spLocks/>
          </p:cNvSpPr>
          <p:nvPr/>
        </p:nvSpPr>
        <p:spPr>
          <a:xfrm>
            <a:off x="2349511" y="185568"/>
            <a:ext cx="6896983" cy="57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Cung cấp Hash key cho ứng dụng:</a:t>
            </a:r>
            <a:endParaRPr lang="en-US" dirty="0"/>
          </a:p>
          <a:p>
            <a:pPr marL="101600" indent="0">
              <a:buNone/>
            </a:pPr>
            <a:endParaRPr lang="vi-VN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3BCD2CB-16EB-9142-8666-74818D4C82E5}"/>
              </a:ext>
            </a:extLst>
          </p:cNvPr>
          <p:cNvSpPr txBox="1">
            <a:spLocks/>
          </p:cNvSpPr>
          <p:nvPr/>
        </p:nvSpPr>
        <p:spPr>
          <a:xfrm>
            <a:off x="2372019" y="635658"/>
            <a:ext cx="6896983" cy="114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+ Với máy MAC, bật terminal của app (password keystore: android): </a:t>
            </a:r>
          </a:p>
          <a:p>
            <a:pPr marL="101600" indent="0">
              <a:buNone/>
            </a:pPr>
            <a:r>
              <a:rPr lang="vi-VN" sz="1500" i="1" dirty="0"/>
              <a:t>keytool -exportcert -alias androiddebugkey -keystore ~/.android/debug.keystore | openssl sha1 -binary | openssl base64 </a:t>
            </a:r>
            <a:endParaRPr lang="en-US" sz="1500" i="1" dirty="0"/>
          </a:p>
          <a:p>
            <a:pPr marL="101600" indent="0">
              <a:buNone/>
            </a:pPr>
            <a:endParaRPr lang="vi-VN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C1BD401-63B3-3D4C-B3B1-CCC991DF3F3B}"/>
              </a:ext>
            </a:extLst>
          </p:cNvPr>
          <p:cNvSpPr txBox="1">
            <a:spLocks/>
          </p:cNvSpPr>
          <p:nvPr/>
        </p:nvSpPr>
        <p:spPr>
          <a:xfrm>
            <a:off x="2372019" y="1781091"/>
            <a:ext cx="6896983" cy="164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+ Với máy Windows, bật terminal của app: </a:t>
            </a:r>
          </a:p>
          <a:p>
            <a:pPr marL="101600" indent="0">
              <a:buNone/>
            </a:pPr>
            <a:r>
              <a:rPr lang="vi-VN" sz="1500" i="1" dirty="0"/>
              <a:t>keytool -exportcert -alias androiddebugkey -keystore "C:\Users\USERNAME\.android\debug.keystore" | "PATH_TO_OPENSSL_LIBRARY\bin\openssl" sha1 -binary | "PATH_TO_OPENSSL_LIBRARY\bin\openssl" base64</a:t>
            </a:r>
          </a:p>
          <a:p>
            <a:pPr marL="101600" indent="0">
              <a:buNone/>
            </a:pPr>
            <a:r>
              <a:rPr lang="vi-VN" sz="1500" i="1" dirty="0"/>
              <a:t>    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2CEDDB0-4BF3-FB43-A6D4-9CA52A7119B7}"/>
              </a:ext>
            </a:extLst>
          </p:cNvPr>
          <p:cNvSpPr txBox="1">
            <a:spLocks/>
          </p:cNvSpPr>
          <p:nvPr/>
        </p:nvSpPr>
        <p:spPr>
          <a:xfrm>
            <a:off x="2349510" y="3267540"/>
            <a:ext cx="6896983" cy="1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01600" indent="0">
              <a:buNone/>
            </a:pPr>
            <a:r>
              <a:rPr lang="vi-VN" dirty="0"/>
              <a:t>- Lấy Public Key cho ứng dụng: </a:t>
            </a:r>
          </a:p>
          <a:p>
            <a:pPr marL="101600" indent="0">
              <a:buNone/>
            </a:pPr>
            <a:r>
              <a:rPr lang="vi-VN" sz="1500" i="1" dirty="0"/>
              <a:t>keytool -exportcert -alias YOUR_RELEASE_KEY_ALIAS -keystore YOUR_RELEASE_KEY_PATH | openssl sha1 -binary | openssl base64 </a:t>
            </a:r>
            <a:endParaRPr lang="en-US" sz="1500" i="1" dirty="0"/>
          </a:p>
          <a:p>
            <a:pPr marL="10160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5329464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2E2E2"/>
      </a:lt2>
      <a:accent1>
        <a:srgbClr val="FFFF00"/>
      </a:accent1>
      <a:accent2>
        <a:srgbClr val="FFB300"/>
      </a:accent2>
      <a:accent3>
        <a:srgbClr val="FF8E00"/>
      </a:accent3>
      <a:accent4>
        <a:srgbClr val="CCCCCC"/>
      </a:accent4>
      <a:accent5>
        <a:srgbClr val="999999"/>
      </a:accent5>
      <a:accent6>
        <a:srgbClr val="43434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Macintosh PowerPoint</Application>
  <PresentationFormat>On-screen Show (16:9)</PresentationFormat>
  <Paragraphs>136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Cabin</vt:lpstr>
      <vt:lpstr>Cabin Condensed</vt:lpstr>
      <vt:lpstr>Arial</vt:lpstr>
      <vt:lpstr>Snug</vt:lpstr>
      <vt:lpstr>Login With Facebook</vt:lpstr>
      <vt:lpstr>Các nội dung tìm hiểu</vt:lpstr>
      <vt:lpstr>1 Cấu hình  &amp; Cài đặt</vt:lpstr>
      <vt:lpstr>Cấu hình  &amp; Cài đặt chung</vt:lpstr>
      <vt:lpstr>Cấu hình và cài đặt - Android</vt:lpstr>
      <vt:lpstr>Cấu hình và cài đặt - Android</vt:lpstr>
      <vt:lpstr>Cấu hình và cài đặt - Android</vt:lpstr>
      <vt:lpstr>Cấu hình và cài đặt - Android</vt:lpstr>
      <vt:lpstr>Cấu hình và cài đặt - Android</vt:lpstr>
      <vt:lpstr>Cấu hình và cài đặt - Android</vt:lpstr>
      <vt:lpstr>Cấu hình và cài đặt - iOS</vt:lpstr>
      <vt:lpstr>Cấu hình và cài đặt - iOS</vt:lpstr>
      <vt:lpstr>Cấu hình và cài đặt - iOS</vt:lpstr>
      <vt:lpstr>Cấu hình và cài đặt - iOS</vt:lpstr>
      <vt:lpstr>Cấu hình và cài đặt - Web</vt:lpstr>
      <vt:lpstr>2 Tạo Login Request</vt:lpstr>
      <vt:lpstr>Tạo Login Request</vt:lpstr>
      <vt:lpstr>Tạo Login Request</vt:lpstr>
      <vt:lpstr>3 Lấy dữ liệu</vt:lpstr>
      <vt:lpstr>Lấy dữ liệu user</vt:lpstr>
      <vt:lpstr>Lấy dữ liệu user</vt:lpstr>
      <vt:lpstr>Tốc độ cấp ứng dụng</vt:lpstr>
      <vt:lpstr>Tài liệu 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With Facebook</dc:title>
  <cp:lastModifiedBy>NGUYEN TU</cp:lastModifiedBy>
  <cp:revision>2</cp:revision>
  <dcterms:modified xsi:type="dcterms:W3CDTF">2022-05-12T06:32:26Z</dcterms:modified>
</cp:coreProperties>
</file>