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ROC @ 200 days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17413" y="5193474"/>
              <a:ext cx="2760133" cy="0"/>
            </a:xfrm>
            <a:custGeom>
              <a:avLst/>
              <a:pathLst>
                <a:path w="2760133" h="0">
                  <a:moveTo>
                    <a:pt x="0" y="0"/>
                  </a:moveTo>
                  <a:lnTo>
                    <a:pt x="2760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174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69439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2146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49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52552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7754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119623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74825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0028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85231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40433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5636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207008" y="2455321"/>
              <a:ext cx="0" cy="2632839"/>
            </a:xfrm>
            <a:custGeom>
              <a:avLst/>
              <a:pathLst>
                <a:path w="0" h="2632839">
                  <a:moveTo>
                    <a:pt x="0" y="2632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15567" y="508816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115567" y="45615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15567" y="403502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115567" y="350845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115567" y="298188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115567" y="245532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 rot="-5400000">
              <a:off x="808735" y="503052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808735" y="450395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808735" y="397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808735" y="345082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808735" y="292425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808735" y="239768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12070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2843466"/>
                  </a:lnTo>
                  <a:lnTo>
                    <a:pt x="2980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228783" y="5740930"/>
              <a:ext cx="93739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51346" y="3697997"/>
              <a:ext cx="79340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317413" y="2455321"/>
              <a:ext cx="2760133" cy="2632839"/>
            </a:xfrm>
            <a:custGeom>
              <a:avLst/>
              <a:pathLst>
                <a:path w="2760133" h="2632839">
                  <a:moveTo>
                    <a:pt x="0" y="2632839"/>
                  </a:moveTo>
                  <a:lnTo>
                    <a:pt x="38875" y="2632839"/>
                  </a:lnTo>
                  <a:lnTo>
                    <a:pt x="77750" y="2632839"/>
                  </a:lnTo>
                  <a:lnTo>
                    <a:pt x="77750" y="2557536"/>
                  </a:lnTo>
                  <a:lnTo>
                    <a:pt x="116625" y="2481314"/>
                  </a:lnTo>
                  <a:lnTo>
                    <a:pt x="116625" y="2406010"/>
                  </a:lnTo>
                  <a:lnTo>
                    <a:pt x="116625" y="2330706"/>
                  </a:lnTo>
                  <a:lnTo>
                    <a:pt x="116625" y="2255403"/>
                  </a:lnTo>
                  <a:lnTo>
                    <a:pt x="116625" y="2180099"/>
                  </a:lnTo>
                  <a:lnTo>
                    <a:pt x="155500" y="2180099"/>
                  </a:lnTo>
                  <a:lnTo>
                    <a:pt x="155500" y="2180099"/>
                  </a:lnTo>
                  <a:lnTo>
                    <a:pt x="194375" y="2180099"/>
                  </a:lnTo>
                  <a:lnTo>
                    <a:pt x="233250" y="2180099"/>
                  </a:lnTo>
                  <a:lnTo>
                    <a:pt x="272125" y="2180099"/>
                  </a:lnTo>
                  <a:lnTo>
                    <a:pt x="311000" y="2180099"/>
                  </a:lnTo>
                  <a:lnTo>
                    <a:pt x="349876" y="2180099"/>
                  </a:lnTo>
                  <a:lnTo>
                    <a:pt x="388751" y="2106302"/>
                  </a:lnTo>
                  <a:lnTo>
                    <a:pt x="427626" y="2030998"/>
                  </a:lnTo>
                  <a:lnTo>
                    <a:pt x="466501" y="1957200"/>
                  </a:lnTo>
                  <a:lnTo>
                    <a:pt x="466501" y="1805675"/>
                  </a:lnTo>
                  <a:lnTo>
                    <a:pt x="544251" y="1805675"/>
                  </a:lnTo>
                  <a:lnTo>
                    <a:pt x="544251" y="1731877"/>
                  </a:lnTo>
                  <a:lnTo>
                    <a:pt x="622001" y="1731877"/>
                  </a:lnTo>
                  <a:lnTo>
                    <a:pt x="699752" y="1582776"/>
                  </a:lnTo>
                  <a:lnTo>
                    <a:pt x="816377" y="1431250"/>
                  </a:lnTo>
                  <a:lnTo>
                    <a:pt x="894127" y="1431250"/>
                  </a:lnTo>
                  <a:lnTo>
                    <a:pt x="971877" y="1353999"/>
                  </a:lnTo>
                  <a:lnTo>
                    <a:pt x="1127378" y="1204897"/>
                  </a:lnTo>
                  <a:lnTo>
                    <a:pt x="1205128" y="1204897"/>
                  </a:lnTo>
                  <a:lnTo>
                    <a:pt x="1244003" y="1204897"/>
                  </a:lnTo>
                  <a:lnTo>
                    <a:pt x="1244003" y="1127645"/>
                  </a:lnTo>
                  <a:lnTo>
                    <a:pt x="1282878" y="1051423"/>
                  </a:lnTo>
                  <a:lnTo>
                    <a:pt x="1321753" y="1051423"/>
                  </a:lnTo>
                  <a:lnTo>
                    <a:pt x="1321753" y="900816"/>
                  </a:lnTo>
                  <a:lnTo>
                    <a:pt x="1399504" y="677917"/>
                  </a:lnTo>
                  <a:lnTo>
                    <a:pt x="1438379" y="530322"/>
                  </a:lnTo>
                  <a:lnTo>
                    <a:pt x="1438379" y="530322"/>
                  </a:lnTo>
                  <a:lnTo>
                    <a:pt x="1477254" y="530322"/>
                  </a:lnTo>
                  <a:lnTo>
                    <a:pt x="1593879" y="454100"/>
                  </a:lnTo>
                  <a:lnTo>
                    <a:pt x="1671630" y="454100"/>
                  </a:lnTo>
                  <a:lnTo>
                    <a:pt x="1749380" y="454100"/>
                  </a:lnTo>
                  <a:lnTo>
                    <a:pt x="1788255" y="454100"/>
                  </a:lnTo>
                  <a:lnTo>
                    <a:pt x="1788255" y="377878"/>
                  </a:lnTo>
                  <a:lnTo>
                    <a:pt x="1827130" y="377878"/>
                  </a:lnTo>
                  <a:lnTo>
                    <a:pt x="1866005" y="377878"/>
                  </a:lnTo>
                  <a:lnTo>
                    <a:pt x="1866005" y="302575"/>
                  </a:lnTo>
                  <a:lnTo>
                    <a:pt x="1904880" y="302575"/>
                  </a:lnTo>
                  <a:lnTo>
                    <a:pt x="1943755" y="302575"/>
                  </a:lnTo>
                  <a:lnTo>
                    <a:pt x="1943755" y="228777"/>
                  </a:lnTo>
                  <a:lnTo>
                    <a:pt x="1982630" y="228777"/>
                  </a:lnTo>
                  <a:lnTo>
                    <a:pt x="2021506" y="228777"/>
                  </a:lnTo>
                  <a:lnTo>
                    <a:pt x="2060381" y="228777"/>
                  </a:lnTo>
                  <a:lnTo>
                    <a:pt x="2099256" y="228777"/>
                  </a:lnTo>
                  <a:lnTo>
                    <a:pt x="2138131" y="228777"/>
                  </a:lnTo>
                  <a:lnTo>
                    <a:pt x="2215881" y="228777"/>
                  </a:lnTo>
                  <a:lnTo>
                    <a:pt x="2332507" y="228777"/>
                  </a:lnTo>
                  <a:lnTo>
                    <a:pt x="2410257" y="228777"/>
                  </a:lnTo>
                  <a:lnTo>
                    <a:pt x="2410257" y="153473"/>
                  </a:lnTo>
                  <a:lnTo>
                    <a:pt x="2449132" y="153473"/>
                  </a:lnTo>
                  <a:lnTo>
                    <a:pt x="2526882" y="76221"/>
                  </a:lnTo>
                  <a:lnTo>
                    <a:pt x="2565757" y="76221"/>
                  </a:lnTo>
                  <a:lnTo>
                    <a:pt x="2604632" y="76221"/>
                  </a:lnTo>
                  <a:lnTo>
                    <a:pt x="2643507" y="76221"/>
                  </a:lnTo>
                  <a:lnTo>
                    <a:pt x="2682383" y="76221"/>
                  </a:lnTo>
                  <a:lnTo>
                    <a:pt x="2682383" y="0"/>
                  </a:lnTo>
                  <a:lnTo>
                    <a:pt x="2760133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070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0"/>
                  </a:lnTo>
                  <a:lnTo>
                    <a:pt x="2980944" y="0"/>
                  </a:lnTo>
                  <a:lnTo>
                    <a:pt x="2980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1172959" y="1863348"/>
              <a:ext cx="3049041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Train - 200 days (AUC=0.627)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5432213" y="5193474"/>
              <a:ext cx="2760133" cy="0"/>
            </a:xfrm>
            <a:custGeom>
              <a:avLst/>
              <a:pathLst>
                <a:path w="2760133" h="0">
                  <a:moveTo>
                    <a:pt x="0" y="0"/>
                  </a:moveTo>
                  <a:lnTo>
                    <a:pt x="2760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4322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98424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53626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8829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64032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19234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531103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86305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41508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96711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51913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07116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5321808" y="2455321"/>
              <a:ext cx="0" cy="2632839"/>
            </a:xfrm>
            <a:custGeom>
              <a:avLst/>
              <a:pathLst>
                <a:path w="0" h="2632839">
                  <a:moveTo>
                    <a:pt x="0" y="2632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230368" y="508816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30368" y="456159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230368" y="403502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230368" y="350845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30368" y="298188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230368" y="245532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 rot="-5400000">
              <a:off x="4923535" y="503052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923535" y="450395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923535" y="397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923535" y="345082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923535" y="292425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923535" y="239768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pg62"/>
            <p:cNvSpPr/>
            <p:nvPr/>
          </p:nvSpPr>
          <p:spPr>
            <a:xfrm>
              <a:off x="53218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2843466"/>
                  </a:lnTo>
                  <a:lnTo>
                    <a:pt x="2980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6343583" y="5740930"/>
              <a:ext cx="93739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266146" y="3697997"/>
              <a:ext cx="79340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5432213" y="2455321"/>
              <a:ext cx="2760133" cy="2632839"/>
            </a:xfrm>
            <a:custGeom>
              <a:avLst/>
              <a:pathLst>
                <a:path w="2760133" h="2632839">
                  <a:moveTo>
                    <a:pt x="0" y="2632839"/>
                  </a:moveTo>
                  <a:lnTo>
                    <a:pt x="0" y="2532259"/>
                  </a:lnTo>
                  <a:lnTo>
                    <a:pt x="0" y="2430177"/>
                  </a:lnTo>
                  <a:lnTo>
                    <a:pt x="0" y="2319497"/>
                  </a:lnTo>
                  <a:lnTo>
                    <a:pt x="47588" y="2218917"/>
                  </a:lnTo>
                  <a:lnTo>
                    <a:pt x="95177" y="2218917"/>
                  </a:lnTo>
                  <a:lnTo>
                    <a:pt x="190354" y="2218917"/>
                  </a:lnTo>
                  <a:lnTo>
                    <a:pt x="285531" y="2218917"/>
                  </a:lnTo>
                  <a:lnTo>
                    <a:pt x="285531" y="2118336"/>
                  </a:lnTo>
                  <a:lnTo>
                    <a:pt x="285531" y="2118336"/>
                  </a:lnTo>
                  <a:lnTo>
                    <a:pt x="285531" y="2017755"/>
                  </a:lnTo>
                  <a:lnTo>
                    <a:pt x="285531" y="1917175"/>
                  </a:lnTo>
                  <a:lnTo>
                    <a:pt x="285531" y="1716014"/>
                  </a:lnTo>
                  <a:lnTo>
                    <a:pt x="380708" y="1716014"/>
                  </a:lnTo>
                  <a:lnTo>
                    <a:pt x="428296" y="1615433"/>
                  </a:lnTo>
                  <a:lnTo>
                    <a:pt x="571062" y="1615433"/>
                  </a:lnTo>
                  <a:lnTo>
                    <a:pt x="713827" y="1514852"/>
                  </a:lnTo>
                  <a:lnTo>
                    <a:pt x="713827" y="1411200"/>
                  </a:lnTo>
                  <a:lnTo>
                    <a:pt x="713827" y="1411200"/>
                  </a:lnTo>
                  <a:lnTo>
                    <a:pt x="761416" y="1411200"/>
                  </a:lnTo>
                  <a:lnTo>
                    <a:pt x="761416" y="1310619"/>
                  </a:lnTo>
                  <a:lnTo>
                    <a:pt x="856593" y="1206967"/>
                  </a:lnTo>
                  <a:lnTo>
                    <a:pt x="999358" y="1206967"/>
                  </a:lnTo>
                  <a:lnTo>
                    <a:pt x="1046947" y="1106386"/>
                  </a:lnTo>
                  <a:lnTo>
                    <a:pt x="1142124" y="905225"/>
                  </a:lnTo>
                  <a:lnTo>
                    <a:pt x="1142124" y="704064"/>
                  </a:lnTo>
                  <a:lnTo>
                    <a:pt x="1189712" y="704064"/>
                  </a:lnTo>
                  <a:lnTo>
                    <a:pt x="1237301" y="603483"/>
                  </a:lnTo>
                  <a:lnTo>
                    <a:pt x="1237301" y="603483"/>
                  </a:lnTo>
                  <a:lnTo>
                    <a:pt x="1380066" y="603483"/>
                  </a:lnTo>
                  <a:lnTo>
                    <a:pt x="1522832" y="603483"/>
                  </a:lnTo>
                  <a:lnTo>
                    <a:pt x="1522832" y="502903"/>
                  </a:lnTo>
                  <a:lnTo>
                    <a:pt x="1618009" y="502903"/>
                  </a:lnTo>
                  <a:lnTo>
                    <a:pt x="1665597" y="502903"/>
                  </a:lnTo>
                  <a:lnTo>
                    <a:pt x="1665597" y="502903"/>
                  </a:lnTo>
                  <a:lnTo>
                    <a:pt x="1713186" y="502903"/>
                  </a:lnTo>
                  <a:lnTo>
                    <a:pt x="1760774" y="502903"/>
                  </a:lnTo>
                  <a:lnTo>
                    <a:pt x="1808363" y="502903"/>
                  </a:lnTo>
                  <a:lnTo>
                    <a:pt x="1855951" y="502903"/>
                  </a:lnTo>
                  <a:lnTo>
                    <a:pt x="1903540" y="502903"/>
                  </a:lnTo>
                  <a:lnTo>
                    <a:pt x="2046305" y="502903"/>
                  </a:lnTo>
                  <a:lnTo>
                    <a:pt x="2141482" y="502903"/>
                  </a:lnTo>
                  <a:lnTo>
                    <a:pt x="2189071" y="402322"/>
                  </a:lnTo>
                  <a:lnTo>
                    <a:pt x="2284248" y="402322"/>
                  </a:lnTo>
                  <a:lnTo>
                    <a:pt x="2331836" y="402322"/>
                  </a:lnTo>
                  <a:lnTo>
                    <a:pt x="2379425" y="402322"/>
                  </a:lnTo>
                  <a:lnTo>
                    <a:pt x="2427013" y="301741"/>
                  </a:lnTo>
                  <a:lnTo>
                    <a:pt x="2474602" y="301741"/>
                  </a:lnTo>
                  <a:lnTo>
                    <a:pt x="2522190" y="201161"/>
                  </a:lnTo>
                  <a:lnTo>
                    <a:pt x="2569779" y="201161"/>
                  </a:lnTo>
                  <a:lnTo>
                    <a:pt x="2617367" y="201161"/>
                  </a:lnTo>
                  <a:lnTo>
                    <a:pt x="2664956" y="201161"/>
                  </a:lnTo>
                  <a:lnTo>
                    <a:pt x="2760133" y="201161"/>
                  </a:lnTo>
                  <a:lnTo>
                    <a:pt x="2760133" y="100580"/>
                  </a:lnTo>
                  <a:lnTo>
                    <a:pt x="2760133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218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0"/>
                  </a:lnTo>
                  <a:lnTo>
                    <a:pt x="2980944" y="0"/>
                  </a:lnTo>
                  <a:lnTo>
                    <a:pt x="2980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5028083" y="1863348"/>
              <a:ext cx="3568392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Validation - 200 days (AUC=0.645)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ROC @ 400 days</a:t>
            </a:r>
          </a:p>
        </p:txBody>
      </p:sp>
      <p:grpSp xmlns:pic="http://schemas.openxmlformats.org/drawingml/2006/picture"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17413" y="5193474"/>
              <a:ext cx="2760133" cy="0"/>
            </a:xfrm>
            <a:custGeom>
              <a:avLst/>
              <a:pathLst>
                <a:path w="2760133" h="0">
                  <a:moveTo>
                    <a:pt x="0" y="0"/>
                  </a:moveTo>
                  <a:lnTo>
                    <a:pt x="2760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174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69439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2146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97349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52552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7754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119623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74825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0028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85231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40433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5636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207008" y="2455321"/>
              <a:ext cx="0" cy="2632839"/>
            </a:xfrm>
            <a:custGeom>
              <a:avLst/>
              <a:pathLst>
                <a:path w="0" h="2632839">
                  <a:moveTo>
                    <a:pt x="0" y="2632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115567" y="508816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115567" y="4561593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115567" y="4035025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115567" y="3508457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115567" y="2981889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115567" y="2455321"/>
              <a:ext cx="91440" cy="0"/>
            </a:xfrm>
            <a:custGeom>
              <a:avLst/>
              <a:pathLst>
                <a:path w="91440" h="0">
                  <a:moveTo>
                    <a:pt x="91440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 rot="-5400000">
              <a:off x="808735" y="503052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26" name="tx25"/>
            <p:cNvSpPr/>
            <p:nvPr/>
          </p:nvSpPr>
          <p:spPr>
            <a:xfrm rot="-5400000">
              <a:off x="808735" y="450395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27" name="tx26"/>
            <p:cNvSpPr/>
            <p:nvPr/>
          </p:nvSpPr>
          <p:spPr>
            <a:xfrm rot="-5400000">
              <a:off x="808735" y="397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808735" y="345082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29" name="tx28"/>
            <p:cNvSpPr/>
            <p:nvPr/>
          </p:nvSpPr>
          <p:spPr>
            <a:xfrm rot="-5400000">
              <a:off x="808735" y="292425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808735" y="239768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31" name="pg30"/>
            <p:cNvSpPr/>
            <p:nvPr/>
          </p:nvSpPr>
          <p:spPr>
            <a:xfrm>
              <a:off x="12070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2843466"/>
                  </a:lnTo>
                  <a:lnTo>
                    <a:pt x="2980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2228783" y="5740930"/>
              <a:ext cx="93739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151346" y="3697997"/>
              <a:ext cx="79340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34" name="pl33"/>
            <p:cNvSpPr/>
            <p:nvPr/>
          </p:nvSpPr>
          <p:spPr>
            <a:xfrm>
              <a:off x="1317413" y="2455321"/>
              <a:ext cx="2760133" cy="2632839"/>
            </a:xfrm>
            <a:custGeom>
              <a:avLst/>
              <a:pathLst>
                <a:path w="2760133" h="2632839">
                  <a:moveTo>
                    <a:pt x="0" y="2632839"/>
                  </a:moveTo>
                  <a:lnTo>
                    <a:pt x="0" y="2592928"/>
                  </a:lnTo>
                  <a:lnTo>
                    <a:pt x="0" y="2549573"/>
                  </a:lnTo>
                  <a:lnTo>
                    <a:pt x="0" y="2511813"/>
                  </a:lnTo>
                  <a:lnTo>
                    <a:pt x="0" y="2418296"/>
                  </a:lnTo>
                  <a:lnTo>
                    <a:pt x="0" y="2380536"/>
                  </a:lnTo>
                  <a:lnTo>
                    <a:pt x="0" y="2342775"/>
                  </a:lnTo>
                  <a:lnTo>
                    <a:pt x="0" y="2305015"/>
                  </a:lnTo>
                  <a:lnTo>
                    <a:pt x="0" y="2267255"/>
                  </a:lnTo>
                  <a:lnTo>
                    <a:pt x="106158" y="2267255"/>
                  </a:lnTo>
                  <a:lnTo>
                    <a:pt x="106158" y="2267255"/>
                  </a:lnTo>
                  <a:lnTo>
                    <a:pt x="212317" y="2267255"/>
                  </a:lnTo>
                  <a:lnTo>
                    <a:pt x="212317" y="2227948"/>
                  </a:lnTo>
                  <a:lnTo>
                    <a:pt x="318476" y="2227948"/>
                  </a:lnTo>
                  <a:lnTo>
                    <a:pt x="318476" y="2227948"/>
                  </a:lnTo>
                  <a:lnTo>
                    <a:pt x="318476" y="2176338"/>
                  </a:lnTo>
                  <a:lnTo>
                    <a:pt x="318476" y="2092454"/>
                  </a:lnTo>
                  <a:lnTo>
                    <a:pt x="318476" y="2015957"/>
                  </a:lnTo>
                  <a:lnTo>
                    <a:pt x="424635" y="1978952"/>
                  </a:lnTo>
                  <a:lnTo>
                    <a:pt x="424635" y="1902971"/>
                  </a:lnTo>
                  <a:lnTo>
                    <a:pt x="530794" y="1852794"/>
                  </a:lnTo>
                  <a:lnTo>
                    <a:pt x="530794" y="1815789"/>
                  </a:lnTo>
                  <a:lnTo>
                    <a:pt x="530794" y="1725067"/>
                  </a:lnTo>
                  <a:lnTo>
                    <a:pt x="743112" y="1650302"/>
                  </a:lnTo>
                  <a:lnTo>
                    <a:pt x="743112" y="1480287"/>
                  </a:lnTo>
                  <a:lnTo>
                    <a:pt x="955430" y="1480287"/>
                  </a:lnTo>
                  <a:lnTo>
                    <a:pt x="955430" y="1338330"/>
                  </a:lnTo>
                  <a:lnTo>
                    <a:pt x="1167748" y="1180903"/>
                  </a:lnTo>
                  <a:lnTo>
                    <a:pt x="1273907" y="1129293"/>
                  </a:lnTo>
                  <a:lnTo>
                    <a:pt x="1273907" y="1129293"/>
                  </a:lnTo>
                  <a:lnTo>
                    <a:pt x="1273907" y="1090556"/>
                  </a:lnTo>
                  <a:lnTo>
                    <a:pt x="1273907" y="1052335"/>
                  </a:lnTo>
                  <a:lnTo>
                    <a:pt x="1380066" y="1052335"/>
                  </a:lnTo>
                  <a:lnTo>
                    <a:pt x="1380066" y="976815"/>
                  </a:lnTo>
                  <a:lnTo>
                    <a:pt x="1486225" y="865044"/>
                  </a:lnTo>
                  <a:lnTo>
                    <a:pt x="1486225" y="791034"/>
                  </a:lnTo>
                  <a:lnTo>
                    <a:pt x="1486225" y="791034"/>
                  </a:lnTo>
                  <a:lnTo>
                    <a:pt x="1486225" y="742025"/>
                  </a:lnTo>
                  <a:lnTo>
                    <a:pt x="1698543" y="703804"/>
                  </a:lnTo>
                  <a:lnTo>
                    <a:pt x="1804702" y="661197"/>
                  </a:lnTo>
                  <a:lnTo>
                    <a:pt x="1804702" y="614318"/>
                  </a:lnTo>
                  <a:lnTo>
                    <a:pt x="1804702" y="568396"/>
                  </a:lnTo>
                  <a:lnTo>
                    <a:pt x="1804702" y="530175"/>
                  </a:lnTo>
                  <a:lnTo>
                    <a:pt x="1804702" y="530175"/>
                  </a:lnTo>
                  <a:lnTo>
                    <a:pt x="1910861" y="530175"/>
                  </a:lnTo>
                  <a:lnTo>
                    <a:pt x="1910861" y="492415"/>
                  </a:lnTo>
                  <a:lnTo>
                    <a:pt x="1910861" y="442239"/>
                  </a:lnTo>
                  <a:lnTo>
                    <a:pt x="1910861" y="392062"/>
                  </a:lnTo>
                  <a:lnTo>
                    <a:pt x="1910861" y="355057"/>
                  </a:lnTo>
                  <a:lnTo>
                    <a:pt x="1910861" y="303447"/>
                  </a:lnTo>
                  <a:lnTo>
                    <a:pt x="1910861" y="303447"/>
                  </a:lnTo>
                  <a:lnTo>
                    <a:pt x="1910861" y="303447"/>
                  </a:lnTo>
                  <a:lnTo>
                    <a:pt x="1910861" y="303447"/>
                  </a:lnTo>
                  <a:lnTo>
                    <a:pt x="1910861" y="303447"/>
                  </a:lnTo>
                  <a:lnTo>
                    <a:pt x="2017020" y="260093"/>
                  </a:lnTo>
                  <a:lnTo>
                    <a:pt x="2229338" y="209916"/>
                  </a:lnTo>
                  <a:lnTo>
                    <a:pt x="2335497" y="209916"/>
                  </a:lnTo>
                  <a:lnTo>
                    <a:pt x="2335497" y="172156"/>
                  </a:lnTo>
                  <a:lnTo>
                    <a:pt x="2335497" y="172156"/>
                  </a:lnTo>
                  <a:lnTo>
                    <a:pt x="2547815" y="133419"/>
                  </a:lnTo>
                  <a:lnTo>
                    <a:pt x="2547815" y="83242"/>
                  </a:lnTo>
                  <a:lnTo>
                    <a:pt x="2547815" y="38220"/>
                  </a:lnTo>
                  <a:lnTo>
                    <a:pt x="2653974" y="38220"/>
                  </a:lnTo>
                  <a:lnTo>
                    <a:pt x="2653974" y="38220"/>
                  </a:lnTo>
                  <a:lnTo>
                    <a:pt x="2653974" y="0"/>
                  </a:lnTo>
                  <a:lnTo>
                    <a:pt x="2760133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2070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0"/>
                  </a:lnTo>
                  <a:lnTo>
                    <a:pt x="2980944" y="0"/>
                  </a:lnTo>
                  <a:lnTo>
                    <a:pt x="2980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6" name="tx35"/>
            <p:cNvSpPr/>
            <p:nvPr/>
          </p:nvSpPr>
          <p:spPr>
            <a:xfrm>
              <a:off x="1172959" y="1863348"/>
              <a:ext cx="3049041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Train - 400 days (AUC=0.612)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5432213" y="5193474"/>
              <a:ext cx="2760133" cy="0"/>
            </a:xfrm>
            <a:custGeom>
              <a:avLst/>
              <a:pathLst>
                <a:path w="2760133" h="0">
                  <a:moveTo>
                    <a:pt x="0" y="0"/>
                  </a:moveTo>
                  <a:lnTo>
                    <a:pt x="2760133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43221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98424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653626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88293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640320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192346" y="5193474"/>
              <a:ext cx="0" cy="91439"/>
            </a:xfrm>
            <a:custGeom>
              <a:avLst/>
              <a:pathLst>
                <a:path w="0" h="91439">
                  <a:moveTo>
                    <a:pt x="0" y="0"/>
                  </a:moveTo>
                  <a:lnTo>
                    <a:pt x="0" y="91439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3"/>
            <p:cNvSpPr/>
            <p:nvPr/>
          </p:nvSpPr>
          <p:spPr>
            <a:xfrm>
              <a:off x="531103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586305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641508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6967110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7519136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071163" y="540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50" name="pl49"/>
            <p:cNvSpPr/>
            <p:nvPr/>
          </p:nvSpPr>
          <p:spPr>
            <a:xfrm>
              <a:off x="5321808" y="2455321"/>
              <a:ext cx="0" cy="2632839"/>
            </a:xfrm>
            <a:custGeom>
              <a:avLst/>
              <a:pathLst>
                <a:path w="0" h="2632839">
                  <a:moveTo>
                    <a:pt x="0" y="2632839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230368" y="508816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30368" y="4561593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230368" y="4035025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230368" y="3508457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230368" y="2981889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230368" y="2455321"/>
              <a:ext cx="91439" cy="0"/>
            </a:xfrm>
            <a:custGeom>
              <a:avLst/>
              <a:pathLst>
                <a:path w="91439" h="0">
                  <a:moveTo>
                    <a:pt x="91439" y="0"/>
                  </a:moveTo>
                  <a:lnTo>
                    <a:pt x="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 rot="-5400000">
              <a:off x="4923535" y="503052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 rot="-5400000">
              <a:off x="4923535" y="4503959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0.2</a:t>
              </a:r>
            </a:p>
          </p:txBody>
        </p:sp>
        <p:sp>
          <p:nvSpPr>
            <p:cNvPr id="59" name="tx58"/>
            <p:cNvSpPr/>
            <p:nvPr/>
          </p:nvSpPr>
          <p:spPr>
            <a:xfrm rot="-5400000">
              <a:off x="4923535" y="3977391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0.4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4923535" y="3450823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0.6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4923535" y="292425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0.8</a:t>
              </a:r>
            </a:p>
          </p:txBody>
        </p:sp>
        <p:sp>
          <p:nvSpPr>
            <p:cNvPr id="62" name="tx61"/>
            <p:cNvSpPr/>
            <p:nvPr/>
          </p:nvSpPr>
          <p:spPr>
            <a:xfrm rot="-5400000">
              <a:off x="4923535" y="2397687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pg62"/>
            <p:cNvSpPr/>
            <p:nvPr/>
          </p:nvSpPr>
          <p:spPr>
            <a:xfrm>
              <a:off x="53218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2843466"/>
                  </a:lnTo>
                  <a:lnTo>
                    <a:pt x="2980944" y="0"/>
                  </a:lnTo>
                  <a:lnTo>
                    <a:pt x="0" y="0"/>
                  </a:lnTo>
                  <a:close/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6343583" y="5740930"/>
              <a:ext cx="937393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1-Specificity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4266146" y="3697997"/>
              <a:ext cx="793402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Sensitivity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5432213" y="2455321"/>
              <a:ext cx="2760133" cy="2632839"/>
            </a:xfrm>
            <a:custGeom>
              <a:avLst/>
              <a:pathLst>
                <a:path w="2760133" h="2632839">
                  <a:moveTo>
                    <a:pt x="0" y="2632839"/>
                  </a:moveTo>
                  <a:lnTo>
                    <a:pt x="0" y="2583456"/>
                  </a:lnTo>
                  <a:lnTo>
                    <a:pt x="0" y="2533335"/>
                  </a:lnTo>
                  <a:lnTo>
                    <a:pt x="0" y="2478993"/>
                  </a:lnTo>
                  <a:lnTo>
                    <a:pt x="0" y="2366822"/>
                  </a:lnTo>
                  <a:lnTo>
                    <a:pt x="0" y="2304035"/>
                  </a:lnTo>
                  <a:lnTo>
                    <a:pt x="115005" y="2235962"/>
                  </a:lnTo>
                  <a:lnTo>
                    <a:pt x="115005" y="2165694"/>
                  </a:lnTo>
                  <a:lnTo>
                    <a:pt x="115005" y="2116311"/>
                  </a:lnTo>
                  <a:lnTo>
                    <a:pt x="115005" y="2116311"/>
                  </a:lnTo>
                  <a:lnTo>
                    <a:pt x="115005" y="2066927"/>
                  </a:lnTo>
                  <a:lnTo>
                    <a:pt x="115005" y="2017543"/>
                  </a:lnTo>
                  <a:lnTo>
                    <a:pt x="115005" y="1918776"/>
                  </a:lnTo>
                  <a:lnTo>
                    <a:pt x="230011" y="1858779"/>
                  </a:lnTo>
                  <a:lnTo>
                    <a:pt x="230011" y="1754083"/>
                  </a:lnTo>
                  <a:lnTo>
                    <a:pt x="230011" y="1643458"/>
                  </a:lnTo>
                  <a:lnTo>
                    <a:pt x="575027" y="1594075"/>
                  </a:lnTo>
                  <a:lnTo>
                    <a:pt x="575027" y="1543183"/>
                  </a:lnTo>
                  <a:lnTo>
                    <a:pt x="575027" y="1543183"/>
                  </a:lnTo>
                  <a:lnTo>
                    <a:pt x="690033" y="1543183"/>
                  </a:lnTo>
                  <a:lnTo>
                    <a:pt x="690033" y="1493799"/>
                  </a:lnTo>
                  <a:lnTo>
                    <a:pt x="805038" y="1442908"/>
                  </a:lnTo>
                  <a:lnTo>
                    <a:pt x="1035050" y="1442908"/>
                  </a:lnTo>
                  <a:lnTo>
                    <a:pt x="1035050" y="1393524"/>
                  </a:lnTo>
                  <a:lnTo>
                    <a:pt x="1150055" y="1239444"/>
                  </a:lnTo>
                  <a:lnTo>
                    <a:pt x="1150055" y="1140677"/>
                  </a:lnTo>
                  <a:lnTo>
                    <a:pt x="1150055" y="1140677"/>
                  </a:lnTo>
                  <a:lnTo>
                    <a:pt x="1265061" y="1091294"/>
                  </a:lnTo>
                  <a:lnTo>
                    <a:pt x="1265061" y="1091294"/>
                  </a:lnTo>
                  <a:lnTo>
                    <a:pt x="1495072" y="1034896"/>
                  </a:lnTo>
                  <a:lnTo>
                    <a:pt x="1610077" y="906827"/>
                  </a:lnTo>
                  <a:lnTo>
                    <a:pt x="1610077" y="857444"/>
                  </a:lnTo>
                  <a:lnTo>
                    <a:pt x="1725083" y="789372"/>
                  </a:lnTo>
                  <a:lnTo>
                    <a:pt x="1725083" y="789372"/>
                  </a:lnTo>
                  <a:lnTo>
                    <a:pt x="1725083" y="789372"/>
                  </a:lnTo>
                  <a:lnTo>
                    <a:pt x="1840088" y="789372"/>
                  </a:lnTo>
                  <a:lnTo>
                    <a:pt x="1840088" y="726584"/>
                  </a:lnTo>
                  <a:lnTo>
                    <a:pt x="1840088" y="726584"/>
                  </a:lnTo>
                  <a:lnTo>
                    <a:pt x="1955094" y="726584"/>
                  </a:lnTo>
                  <a:lnTo>
                    <a:pt x="2070100" y="726584"/>
                  </a:lnTo>
                  <a:lnTo>
                    <a:pt x="2070100" y="578406"/>
                  </a:lnTo>
                  <a:lnTo>
                    <a:pt x="2185105" y="578406"/>
                  </a:lnTo>
                  <a:lnTo>
                    <a:pt x="2185105" y="529023"/>
                  </a:lnTo>
                  <a:lnTo>
                    <a:pt x="2185105" y="529023"/>
                  </a:lnTo>
                  <a:lnTo>
                    <a:pt x="2300111" y="529023"/>
                  </a:lnTo>
                  <a:lnTo>
                    <a:pt x="2300111" y="466235"/>
                  </a:lnTo>
                  <a:lnTo>
                    <a:pt x="2415116" y="416852"/>
                  </a:lnTo>
                  <a:lnTo>
                    <a:pt x="2530122" y="416852"/>
                  </a:lnTo>
                  <a:lnTo>
                    <a:pt x="2645127" y="367468"/>
                  </a:lnTo>
                  <a:lnTo>
                    <a:pt x="2645127" y="294777"/>
                  </a:lnTo>
                  <a:lnTo>
                    <a:pt x="2645127" y="219290"/>
                  </a:lnTo>
                  <a:lnTo>
                    <a:pt x="2645127" y="153109"/>
                  </a:lnTo>
                  <a:lnTo>
                    <a:pt x="2760133" y="98767"/>
                  </a:lnTo>
                  <a:lnTo>
                    <a:pt x="2760133" y="49383"/>
                  </a:lnTo>
                  <a:lnTo>
                    <a:pt x="2760133" y="0"/>
                  </a:lnTo>
                </a:path>
              </a:pathLst>
            </a:custGeom>
            <a:ln w="19050" cap="rnd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321808" y="2350008"/>
              <a:ext cx="2980944" cy="2843466"/>
            </a:xfrm>
            <a:custGeom>
              <a:avLst/>
              <a:pathLst>
                <a:path w="2980944" h="2843466">
                  <a:moveTo>
                    <a:pt x="0" y="2843466"/>
                  </a:moveTo>
                  <a:lnTo>
                    <a:pt x="2980944" y="0"/>
                  </a:lnTo>
                  <a:lnTo>
                    <a:pt x="2980944" y="0"/>
                  </a:lnTo>
                  <a:lnTo>
                    <a:pt x="2980944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68" name="tx67"/>
            <p:cNvSpPr/>
            <p:nvPr/>
          </p:nvSpPr>
          <p:spPr>
            <a:xfrm>
              <a:off x="5028083" y="1863348"/>
              <a:ext cx="3568392" cy="178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Validation - 400 days (AUC=0.589)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minhyuk.kim</cp:lastModifiedBy>
  <cp:revision>3</cp:revision>
  <dcterms:created xsi:type="dcterms:W3CDTF">2017-02-13T16:18:36Z</dcterms:created>
  <dcterms:modified xsi:type="dcterms:W3CDTF">2025-10-21T02:12:08Z</dcterms:modified>
  <cp:category/>
</cp:coreProperties>
</file>