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59" r:id="rId6"/>
    <p:sldId id="269" r:id="rId7"/>
    <p:sldId id="272" r:id="rId8"/>
    <p:sldId id="273" r:id="rId9"/>
    <p:sldId id="274" r:id="rId10"/>
    <p:sldId id="258" r:id="rId11"/>
    <p:sldId id="270" r:id="rId12"/>
    <p:sldId id="275" r:id="rId13"/>
    <p:sldId id="276" r:id="rId14"/>
    <p:sldId id="277" r:id="rId15"/>
    <p:sldId id="278" r:id="rId16"/>
    <p:sldId id="261" r:id="rId17"/>
    <p:sldId id="280" r:id="rId18"/>
    <p:sldId id="279" r:id="rId19"/>
    <p:sldId id="281" r:id="rId20"/>
    <p:sldId id="262" r:id="rId21"/>
    <p:sldId id="282" r:id="rId22"/>
    <p:sldId id="283" r:id="rId23"/>
    <p:sldId id="284" r:id="rId24"/>
    <p:sldId id="263" r:id="rId25"/>
    <p:sldId id="285" r:id="rId26"/>
    <p:sldId id="295" r:id="rId27"/>
    <p:sldId id="290" r:id="rId28"/>
    <p:sldId id="264" r:id="rId29"/>
    <p:sldId id="286" r:id="rId30"/>
    <p:sldId id="296" r:id="rId31"/>
    <p:sldId id="265" r:id="rId32"/>
    <p:sldId id="287" r:id="rId33"/>
    <p:sldId id="297" r:id="rId34"/>
    <p:sldId id="298" r:id="rId35"/>
    <p:sldId id="266" r:id="rId36"/>
    <p:sldId id="289" r:id="rId37"/>
    <p:sldId id="299" r:id="rId38"/>
    <p:sldId id="30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5E65A-7D78-0664-77D6-4B8E31B1C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3CCB6-9A17-A7CD-F0A6-DB26E90F4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B5C6-B06B-2335-1333-D29650D7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75DD0-983A-6BF0-3B47-3FFD7ED9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4D499-FEA4-F64A-3CE3-F9B5199E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F9C9-EC8B-8EB4-1F93-9C0B816F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CFC9A-F57F-84C4-864A-F57B83B4C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E623-F9DF-ED58-3D9A-A8F26758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E7B2-E9A7-6A8B-C088-E9F9358E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145C9-1F99-04D6-525F-8779468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7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DFB116-03D0-4DC5-AB23-442B1825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765434-1787-841A-E450-0E5900CC5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78D96-03CC-B642-A8B7-1FFCA3C3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73ECD-2AFD-412A-FBC3-C3897FFB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9A4E8-0B86-0203-9EAC-737B54FD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D475E-A334-EC6E-3F5A-667FAF72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EFD69-EF0F-3ACF-1327-E1E46243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17B87-C6D5-9BB1-0E38-0DF61CC2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BABA8-6883-6978-6AB6-DC112AD0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2B6E3-3E1F-D64D-A6E1-5A325B8E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46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2A71B-582A-1F86-17E3-34B387CEC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16E94-F00A-831A-2689-815BFA6E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1AA72-845D-1229-876C-52D719BB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9C019-4CEB-91F8-C829-1905ADF0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9497-2435-6E63-9D52-389EE04F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12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A6861-5D71-CCDC-1CAA-C724E63D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B60E4-0F04-6327-70B1-6C7F503C3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53C25-BFCE-398D-1119-7BD981C7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0C3CEF-0186-A653-077D-B7F3C0C7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FEDC44-7070-EA28-355E-876DC63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CBB89-37E4-80C3-4D14-2798465F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FFF3E-6A8F-873C-FA06-998CC1B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39E95F-93FB-AF18-4189-1354C5C5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44DB7-14CE-0D08-C4B6-B2A18A94F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55156C-F242-2036-3C0E-A736792F2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54894-BFBC-5A06-DDEE-06988EAF5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4D224-24E7-2BD9-FD6E-1AAE2DA8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0CB65-C4FC-5F42-C957-73F0BFF7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F8BF2-90D7-AACF-96F8-F6590515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C7AD2-2973-18A2-46A1-9B1B4C6D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61CAD-5422-C86E-741A-37674D3E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0FD29B-3E0A-A58C-6715-215B2F77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FBCA0-EAD0-E85A-0F2D-9F78452F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424427-57E2-1E6B-1241-01C50BF5B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45DC5-4F92-C417-8361-D1F0A50A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B36DB-F787-1994-C91B-7A0031BC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5367A-3726-75B2-E1DD-0737B339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7B69-9125-65C9-8F5D-DB6C6A7A0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A150A8-1CAD-473E-168E-95EA2AE55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5DDE41-C4C7-E194-5607-A90F68CB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8CB9F-5495-5644-32F0-0E4DA303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8FB42-FAA4-3A17-50DF-A1E561AC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576B5-EE57-1EEF-7895-C1268A84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29754A-8E56-9296-1213-AD8A45052C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81264A-2A2D-6CC4-4915-B496C601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9E283-FED9-3079-4261-309431C5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2DFB6-0FE4-52F9-4029-37D76559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70FA16-5C71-6349-D288-EA8EC50B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62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76A64-9AA0-8781-7F43-2E6E71CF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9BB85-38DC-B1E3-6F6B-57D862F1E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4F0E-51C7-7049-5D9C-3D3D3E9F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ED5A1-D34A-4CC9-8BC4-E7599269101D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9F594-B813-504E-7692-CD69B3C52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C5CD4-967D-5CDB-105D-27211A79C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B4F45-CFCB-4236-A8EC-2EEB874B60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4229B-56B4-69E0-DF4B-546025272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9875EA-D6C2-8BC1-F4BF-5CD420D46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토이프로젝트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18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5213-6B63-3121-75D5-9897A37A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832AE-1BD6-2BBC-2FC4-AFDC9ED9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CA6E6A-0048-39E4-4043-04ACBE4E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서버는 전달받은 로그인 정보를 검사한다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서버는 메모리에 저장된 </a:t>
            </a:r>
            <a:r>
              <a:rPr lang="en-US" altLang="ko-KR" dirty="0"/>
              <a:t>DB(</a:t>
            </a:r>
            <a:r>
              <a:rPr lang="ko-KR" altLang="en-US" dirty="0"/>
              <a:t>또는 배열</a:t>
            </a:r>
            <a:r>
              <a:rPr lang="en-US" altLang="ko-KR" dirty="0"/>
              <a:t>)</a:t>
            </a:r>
            <a:r>
              <a:rPr lang="ko-KR" altLang="en-US" dirty="0"/>
              <a:t>에서 해당 유저를 찾고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 비밀번호를 </a:t>
            </a:r>
            <a:r>
              <a:rPr lang="en-US" altLang="ko-KR" dirty="0" err="1"/>
              <a:t>bcrypt</a:t>
            </a:r>
            <a:r>
              <a:rPr lang="ko-KR" altLang="en-US" dirty="0"/>
              <a:t>로 비교하여 로그인 성공 여부를 판단함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bcrpyt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: Node.js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에서 비번을 암호화하는 라이브러리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Node.js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프로젝트 폴더에서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‘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npm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install </a:t>
            </a:r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bcrypt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입력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3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EC340B-2317-518E-75E0-1F67705F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348" y="1183716"/>
            <a:ext cx="8201304" cy="44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A2EEB0-3CC3-68EE-8BE8-47A7008B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041" y="910065"/>
            <a:ext cx="8297918" cy="503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6EF26F-1523-6EEF-4F3A-BE6C540B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29" y="1669808"/>
            <a:ext cx="8249541" cy="351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1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F2DF13-E482-D9AC-CECB-35F33DC86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998" y="1244016"/>
            <a:ext cx="8378004" cy="436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0D2C-D105-B769-CD9A-B2A25280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83" y="873320"/>
            <a:ext cx="8347233" cy="51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7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6A4F7-C7DA-FBD9-461F-8615BF7B3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FB91A-6816-FC8D-C177-FAC68AC5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9E110-9BBE-B631-E1C9-29981650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로그인에 성공하면 세션 또는 </a:t>
            </a:r>
            <a:r>
              <a:rPr lang="en-US" altLang="ko-KR" b="1" dirty="0"/>
              <a:t>JWT </a:t>
            </a:r>
            <a:r>
              <a:rPr lang="ko-KR" altLang="en-US" b="1" dirty="0"/>
              <a:t>토큰을 발급한다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로그인 상태를 유지하기 위해 쿠키에 세션 </a:t>
            </a:r>
            <a:r>
              <a:rPr lang="en-US" altLang="ko-KR" dirty="0"/>
              <a:t>ID</a:t>
            </a:r>
            <a:r>
              <a:rPr lang="ko-KR" altLang="en-US" dirty="0"/>
              <a:t>나 </a:t>
            </a:r>
            <a:r>
              <a:rPr lang="en-US" altLang="ko-KR" dirty="0"/>
              <a:t>JWT</a:t>
            </a:r>
            <a:r>
              <a:rPr lang="ko-KR" altLang="en-US" dirty="0"/>
              <a:t>를 저장함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요청부터는 이 인증 정보를 함께 전송함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예시 흐름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POST /login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→ 서버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로그인 성공 →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세션 저장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쿠키 전달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→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브라우저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쿠키 저장됨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→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이후 모든 요청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쿠키 포함됨 →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서버는 세션 참조로 로그인 사용자 확인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8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47E0C8-E8EB-A0A9-D6C9-B81951D5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8" y="837838"/>
            <a:ext cx="4639322" cy="2029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1E397B-79A3-1C48-6630-033D1F7B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168" y="837838"/>
            <a:ext cx="590632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4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A5D5FA-E4D6-3182-FFF9-8112D438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56" y="955153"/>
            <a:ext cx="4686954" cy="1876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5A70FA-19EB-2A13-4A19-F9463273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880" y="955153"/>
            <a:ext cx="6020640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39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B036DF-7FED-AD94-4C89-DCC12843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036" y="311060"/>
            <a:ext cx="6713928" cy="62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68C98-C0AC-2FB8-8809-9709BC77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B5700-8C57-6C10-A706-140DA4E61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사용자가 브라우저에서 로그인 페이지를 연다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클라이언트는 </a:t>
            </a:r>
            <a:r>
              <a:rPr lang="en-US" altLang="ko-KR" dirty="0"/>
              <a:t>HTML/CSS </a:t>
            </a:r>
            <a:r>
              <a:rPr lang="ko-KR" altLang="en-US" dirty="0"/>
              <a:t>로 작성된 로그인 </a:t>
            </a:r>
            <a:r>
              <a:rPr lang="en-US" altLang="ko-KR" dirty="0"/>
              <a:t>form</a:t>
            </a:r>
            <a:r>
              <a:rPr lang="ko-KR" altLang="en-US" dirty="0"/>
              <a:t>을 서버로부터 받아 화면에 출력함</a:t>
            </a:r>
          </a:p>
        </p:txBody>
      </p:sp>
    </p:spTree>
    <p:extLst>
      <p:ext uri="{BB962C8B-B14F-4D97-AF65-F5344CB8AC3E}">
        <p14:creationId xmlns:p14="http://schemas.microsoft.com/office/powerpoint/2010/main" val="346386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18AC4-BEE4-5746-96E4-282DEF2E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1AA7-5518-A742-792B-AD12E3A9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E1B08-D3C8-DE13-629E-D9C390F1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서버는 로그인 성공 후</a:t>
            </a:r>
            <a:r>
              <a:rPr lang="en-US" altLang="ko-KR" b="1" dirty="0"/>
              <a:t>, </a:t>
            </a:r>
            <a:r>
              <a:rPr lang="ko-KR" altLang="en-US" b="1" dirty="0"/>
              <a:t>메모 작성 페이지로 리디렉션함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: /memo/write </a:t>
            </a:r>
            <a:r>
              <a:rPr lang="ko-KR" altLang="en-US" dirty="0"/>
              <a:t>또는 </a:t>
            </a:r>
            <a:r>
              <a:rPr lang="en-US" altLang="ko-KR" dirty="0"/>
              <a:t>/memo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전제 조건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서버가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ID/PW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확인했고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로그인 성공으로 판단함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세션 또는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JWT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토큰을 정상적으로 설정한 상태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35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825269-1EBF-1AF1-8E5C-07D888E8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03" y="547307"/>
            <a:ext cx="6741871" cy="5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22350-B80E-CCAF-8D1E-0A2D276A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D04E05-669F-FC18-DB4B-1BE836AE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85" y="701689"/>
            <a:ext cx="6382630" cy="54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1847E-FF7A-8201-7E9F-AED5C9CC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43DDA7-E2F5-1124-D701-EC768FCCB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71" y="560805"/>
            <a:ext cx="7424257" cy="573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240D-EBA3-181E-7F8F-936AAF3B6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94E9-A08E-0971-B3A9-37B0ECFA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FCEC6-760D-1F8F-E096-B70DBB33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사용자는 메모 작성 화면에서 텍스트 입력 후 </a:t>
            </a:r>
            <a:r>
              <a:rPr lang="en-US" altLang="ko-KR" b="1" dirty="0"/>
              <a:t>‘</a:t>
            </a:r>
            <a:r>
              <a:rPr lang="ko-KR" altLang="en-US" b="1" dirty="0"/>
              <a:t>작성</a:t>
            </a:r>
            <a:r>
              <a:rPr lang="en-US" altLang="ko-KR" b="1" dirty="0"/>
              <a:t>‘ </a:t>
            </a:r>
            <a:r>
              <a:rPr lang="ko-KR" altLang="en-US" b="1" dirty="0"/>
              <a:t>버튼을 클릭한다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클라이언트는 입력한 메모 내용을 </a:t>
            </a:r>
            <a:r>
              <a:rPr lang="en-US" altLang="ko-KR" dirty="0"/>
              <a:t>‘POST /memo’</a:t>
            </a:r>
            <a:r>
              <a:rPr lang="ko-KR" altLang="en-US" dirty="0"/>
              <a:t>로 서버에 전송함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전제 조건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메모 작성 페이지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(/memo)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로그인한 상태로 들어옴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56D0C-4068-2E35-BD4C-9B3ADD22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6" y="4848696"/>
            <a:ext cx="5740262" cy="14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4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BAF2-3764-C991-CAE5-F7CFA7190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484603-AF51-0271-7925-F37A6CC93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78" y="1742839"/>
            <a:ext cx="4894413" cy="2635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F99D63-9AD2-3258-B999-5147E0E1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90" y="1742839"/>
            <a:ext cx="524900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2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0059-809A-6393-F676-AA1E37E2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39A8BB-E020-2200-0F75-130028B6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84" y="1618997"/>
            <a:ext cx="5134692" cy="36200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D33613-E7BD-C261-1E17-C9BD1728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26" y="1618997"/>
            <a:ext cx="500132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6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DAE17-99F4-B15E-C661-827C15498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CCA5C3-E303-4638-2935-40EA008BA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5" y="2019102"/>
            <a:ext cx="4791744" cy="28197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1026EC-589E-3BFB-B429-8A5AC3F0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49" y="2019102"/>
            <a:ext cx="544906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30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BCF0-BAD0-800F-B5D1-7C6C7BC1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7CB20-785D-9165-D51A-753FFEBC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82B4-DF69-BAF3-3393-8598FD6A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서버는 메모를 저장할 수 있는지 인증 정보를 확인한다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세션 또는 </a:t>
            </a:r>
            <a:r>
              <a:rPr lang="en-US" altLang="ko-KR" dirty="0"/>
              <a:t>JWT</a:t>
            </a:r>
            <a:r>
              <a:rPr lang="ko-KR" altLang="en-US" dirty="0"/>
              <a:t>가 유효한지 검증하여 로그인한 사용자만 작성 가능하게 제한함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?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클라이언트에서 로그인 했더라도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쿠키가 조작되었을 수도 있고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로그인하지 않은 사용자가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API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를 직접 호출할 수도 있기 때문에 서버는 매 요청마다 이 사용자가 진짜 로그인한 상태인지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반드시 확인해야 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6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3D24B-83EE-3D13-3659-92276CFC1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146395-72A1-4289-A07B-AE522745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67" y="1276049"/>
            <a:ext cx="5277587" cy="4305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C1C064-F31C-0F23-EAD9-6643B0456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5" y="1276050"/>
            <a:ext cx="405821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5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533140-8E18-FDDC-0B90-52A163BC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17" y="368155"/>
            <a:ext cx="6908765" cy="612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05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2A87-BD00-10FE-7393-D66D1AD94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2EAAE2-E540-FAF2-647D-419809F23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7" y="1164510"/>
            <a:ext cx="4420217" cy="4629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4A863A-AF13-302E-E953-907F26D3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55" y="1128391"/>
            <a:ext cx="618258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5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ABAA-CF99-8D7A-0397-7BC119583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D302-93D7-4C2D-4258-D12F482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ADA07-6D70-749D-6F48-21E5D797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8. </a:t>
            </a:r>
            <a:r>
              <a:rPr lang="ko-KR" altLang="en-US" b="1" dirty="0"/>
              <a:t>서버는 해당 유저 </a:t>
            </a:r>
            <a:r>
              <a:rPr lang="en-US" altLang="ko-KR" b="1" dirty="0"/>
              <a:t>ID</a:t>
            </a:r>
            <a:r>
              <a:rPr lang="ko-KR" altLang="en-US" b="1" dirty="0"/>
              <a:t>와 함께 메모 내용을 </a:t>
            </a:r>
            <a:r>
              <a:rPr lang="en-US" altLang="ko-KR" b="1" dirty="0"/>
              <a:t>DB(</a:t>
            </a:r>
            <a:r>
              <a:rPr lang="ko-KR" altLang="en-US" b="1" dirty="0"/>
              <a:t>또는 메모리 배열</a:t>
            </a:r>
            <a:r>
              <a:rPr lang="en-US" altLang="ko-KR" b="1" dirty="0"/>
              <a:t>)</a:t>
            </a:r>
            <a:r>
              <a:rPr lang="ko-KR" altLang="en-US" b="1" dirty="0"/>
              <a:t>에 저장한다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저장 시 타임스탬프</a:t>
            </a:r>
            <a:r>
              <a:rPr lang="en-US" altLang="ko-KR" dirty="0"/>
              <a:t>(</a:t>
            </a:r>
            <a:r>
              <a:rPr lang="en-US" altLang="ko-KR" dirty="0" err="1"/>
              <a:t>createdAt</a:t>
            </a:r>
            <a:r>
              <a:rPr lang="en-US" altLang="ko-KR" dirty="0"/>
              <a:t>)</a:t>
            </a:r>
            <a:r>
              <a:rPr lang="ko-KR" altLang="en-US" dirty="0"/>
              <a:t>도 함께 기록함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전제 조건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사용자는 로그인한 상태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메모 작성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form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에서 입력한 내용이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POST /memo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요청으로 서버에 도착함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요청 본문에는 메모 내용이 들어있고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세션 또는 토큰으로 사용자 정보도 확인 가능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683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E0F0A-8FC0-4B16-CE39-E0BC0C795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6CE7C9-0D7B-2642-9041-C3A18B1E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32" y="1242707"/>
            <a:ext cx="4458322" cy="43725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47AF85-64C3-2A14-7112-746B0A0E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2707"/>
            <a:ext cx="516327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2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93C13-F3B0-2423-89CD-BE0A7498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6D90D4-A38B-A70D-5C0C-CD3C0353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0" y="1229272"/>
            <a:ext cx="4734586" cy="3743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108996-36FC-DE46-E8A0-53CDAA1A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76" y="1229272"/>
            <a:ext cx="4315427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23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7B96-5215-D5A1-4B8F-3906982C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F6C372-8199-EDA9-FCFB-CBE294C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933" y="387140"/>
            <a:ext cx="6292134" cy="60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1FFE4-98F3-2A53-8142-FCF3D728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386D0-B2BC-87D7-F574-1BAF8BE1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9B4EB-384B-F871-BFE9-AB567E15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9. </a:t>
            </a:r>
            <a:r>
              <a:rPr lang="ko-KR" altLang="en-US" b="1" dirty="0"/>
              <a:t>작성 완료 후 클라이언트는 메모 목록 페이지로 이동한다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사용자가 방금 작성한 메모가 포함된 목록이 서버로부터 응답되어 출력함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665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F69A-76F2-0DA0-D4F0-A7B3476B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1C5238-6445-1908-C289-43653749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8" y="709233"/>
            <a:ext cx="4820323" cy="5439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D4533F-7D59-38B0-EF66-E330D2BCA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33" y="709233"/>
            <a:ext cx="623021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22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A7661-3D36-6E8E-6837-73553708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3111E6-DBD5-407F-FF91-FFDB5E73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57" y="1144589"/>
            <a:ext cx="5115639" cy="42582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F7AA871-DE29-0A2D-5ACE-701369CC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12" y="1066470"/>
            <a:ext cx="597300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317D-5D96-39B1-9DD2-47BA91DBA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24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FEF927-3F78-C457-1F37-1A5A65F5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51" y="1222791"/>
            <a:ext cx="7082495" cy="441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6753C-41A2-1BA5-B3A6-52DB1497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CA01-7B73-389B-1394-0261498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메모 작성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F9123-85BD-978A-2FC9-12224939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아이디와 비밀번호를 입력한 뒤</a:t>
            </a:r>
            <a:r>
              <a:rPr lang="en-US" altLang="ko-KR" b="1" dirty="0"/>
              <a:t>, </a:t>
            </a:r>
            <a:r>
              <a:rPr lang="ko-KR" altLang="en-US" b="1" dirty="0"/>
              <a:t>로그인 버튼을 클릭한다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입력된 데이터가 </a:t>
            </a:r>
            <a:r>
              <a:rPr lang="en-US" altLang="ko-KR" dirty="0"/>
              <a:t>‘POST /login’ </a:t>
            </a:r>
            <a:r>
              <a:rPr lang="ko-KR" altLang="en-US" dirty="0"/>
              <a:t>요청으로 서버에 전송됨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(POST :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요청 방식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/login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요청 경로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51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E41DB0-EB83-9A70-2888-432384B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32" y="725214"/>
            <a:ext cx="9569735" cy="54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442D384-B727-5D62-1117-1F0C0750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40" y="1091475"/>
            <a:ext cx="9118519" cy="46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FFCA5D6-E125-F0FC-989E-92552F3E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82" y="1044085"/>
            <a:ext cx="8844636" cy="47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89356D-CD58-339E-48A7-093E6AEE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41" y="950941"/>
            <a:ext cx="8376918" cy="49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447</Words>
  <Application>Microsoft Office PowerPoint</Application>
  <PresentationFormat>와이드스크린</PresentationFormat>
  <Paragraphs>51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1주차 실습</vt:lpstr>
      <vt:lpstr>로그인 -&gt; 메모 작성 흐름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  <vt:lpstr>로그인 -&gt; 메모 작성 흐름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lucky5160@naver.com</dc:creator>
  <cp:lastModifiedBy>lucky5160@naver.com</cp:lastModifiedBy>
  <cp:revision>1</cp:revision>
  <dcterms:created xsi:type="dcterms:W3CDTF">2025-07-28T10:23:48Z</dcterms:created>
  <dcterms:modified xsi:type="dcterms:W3CDTF">2025-07-28T11:52:20Z</dcterms:modified>
</cp:coreProperties>
</file>