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6DAC-822C-394F-9D61-D172843C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56D2-A082-FF41-9709-01B99D47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69CA-95FF-0546-8D06-F5A7F36A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C08E-0C1B-7647-B885-C1D2F3B1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C008-4DEC-444B-9302-3E63473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F49C-7305-3E43-8183-03673586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CA90-1244-064A-BC5D-102B568F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E6B0-6302-4D4F-ABB9-A893D3A2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AA6D-2A65-C847-80E7-E6FF3B03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54AF-7B64-C040-9E6C-2F900A0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B12E-56AD-9743-9F5F-8B2C59765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43EC-E9D9-CF43-8475-8B336A04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8C9B-27B4-F94C-BB64-FDE315EF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8EA2-D14B-6E4E-9E0D-8ABF07DD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14F4-8C45-C649-8A5A-B9EAB17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3FD6-6431-E343-B476-B9C50C76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F38D-DB27-1E4B-A826-E5A12474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58B6-B4EC-F448-84DD-DEBA2DD5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39B6-D21F-EA45-A9DC-B04F7171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1BBF-9C82-AC49-8C93-3A9365BD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89C-D9F6-664A-A495-47F33E6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DB6FF-4AC7-1247-A309-1E0E5853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6076-E9D3-2D42-A3AB-9104DFBF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D017-9BBA-F64C-B984-60D38AC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41BC-61D8-6A46-BA62-BE37D0F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BD3F-3EB7-564E-8CC2-4E994FC1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CB99-F681-574B-A5C9-FE6EE772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8CA02-C174-8F4A-B369-B22D14ED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8587-A9DD-E943-9F0F-4903B101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649E-29D5-714D-A334-37FC721E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8FD1-955A-6C47-BD14-A69265C8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E96-8F96-A140-A72B-76D8F611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E9F9-ACD6-694A-A2FC-CFD97CFF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E93F-1EF1-FA41-A8A2-402C9A090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C9A4-A4D9-064A-8A49-5599264A8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0C05-10DF-4E4F-BFAF-5BCA06A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BE11A-DF9D-1641-A6E8-92CC710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2C74C-8BB6-1E42-822E-6CAF8CBB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DC1A-4C03-804A-B8E4-E4CEC4E5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07F0-115C-9244-943A-DC87FDE2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140E1-7EA1-4F44-A896-25985F48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AAEA5-17F4-3D44-89E9-F7739A7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A18EF-6536-AA4A-8D2E-6064D304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0A3D9-A3FB-7241-99DD-A7E5B5F6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73348-CDB1-B944-BF53-3340402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0EA92-C011-4E45-B7AD-4798F13F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2C3-F55D-8A4A-9A5E-C8A5ED46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45A8-E285-7044-A463-ABE71E0E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5457B-449E-C447-AEAB-190CCEDE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5388-5D89-8645-88E5-C5BE62B8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3D16-0F56-AB47-9C75-780917A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7C94B-1188-E149-97A3-EB4F6CC4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9C19-BAC0-4C47-AD6D-9C9ABEA9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58F1-4A36-5040-B0EA-84FCAED71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45FEB-B7FA-664A-8328-9E107FAB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B6FD-2616-FC4D-B00D-80F91283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B1C0-6728-3D41-9044-5C420CF9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14D2-4F35-CC4D-BD53-230B3756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F952E-16E3-1241-8501-7FE5C7C1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B63A-09AE-574E-B1F2-4D5E7F95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7C5A-580C-7A4E-881D-EA7C3ADC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FA68-41E8-1748-958C-32793B3BA3E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70EE-368B-954B-B5BE-4DE3C48D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B6E8-9234-974A-9B31-F7551FC5E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D0A8-D074-6142-B99F-518AB35D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E49-A48A-CB41-AF3D-D4968CCFC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5C95F-683E-DA4A-89A3-034CB715C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2020.09.02</a:t>
            </a:r>
          </a:p>
        </p:txBody>
      </p:sp>
    </p:spTree>
    <p:extLst>
      <p:ext uri="{BB962C8B-B14F-4D97-AF65-F5344CB8AC3E}">
        <p14:creationId xmlns:p14="http://schemas.microsoft.com/office/powerpoint/2010/main" val="1429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791-3001-2543-9436-EC30525D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Types and Formats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4E588-A69C-7345-B5C7-0F2E434B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1373"/>
            <a:ext cx="10515600" cy="3659841"/>
          </a:xfrm>
        </p:spPr>
      </p:pic>
    </p:spTree>
    <p:extLst>
      <p:ext uri="{BB962C8B-B14F-4D97-AF65-F5344CB8AC3E}">
        <p14:creationId xmlns:p14="http://schemas.microsoft.com/office/powerpoint/2010/main" val="41553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File Formats</vt:lpstr>
      <vt:lpstr>Common File Types and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Formats</dc:title>
  <dc:creator>Alan Lemmon</dc:creator>
  <cp:lastModifiedBy>Alan Lemmon</cp:lastModifiedBy>
  <cp:revision>2</cp:revision>
  <dcterms:created xsi:type="dcterms:W3CDTF">2020-09-02T15:29:43Z</dcterms:created>
  <dcterms:modified xsi:type="dcterms:W3CDTF">2020-09-02T16:08:13Z</dcterms:modified>
</cp:coreProperties>
</file>