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68E7-76D6-40B6-B807-821CC6476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14C5F-B126-4459-951F-FE2F1724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231C9-0353-49D5-90E3-D3A6057D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2B7D4-050A-4F16-A67C-1D5FC8A9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DC875-5758-4071-BBCD-FC0B19A8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75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1D622-1C9E-424E-87AB-86C3A050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2418FE-13A9-461E-A916-376EFBEA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BD17C-2E58-49E6-93CD-35F018AC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8A41B-E653-43BC-AC6C-409EC0E0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E7A07-193C-4464-83B7-3E0434D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7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122D70-77D3-4A79-8B8B-DB424394C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B96939-21AA-4F41-8F5F-843597C8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B0FDC-A6E0-4CC4-9373-83096A0A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CFE59-DBF3-4E54-A303-8CF86F23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61121-5480-46A5-A747-900DD40C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0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0A590-675A-4886-8053-57BC29B8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257E4-EB05-465F-A184-1798E7A7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370CD-BAB7-466D-8D86-DDBF6C6C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76A46-990A-44FB-A893-7A9D8C68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619FC-52BB-496D-8090-F9112A1A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24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DDF0-6C07-498D-97F3-1AC70D4A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62844-1BAC-4BBD-9BE8-41EE99BA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A9A03-2C16-4455-910E-93672E67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C8A8A-1989-419A-8576-EB844054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D23CD-CC2D-418B-BFD5-CDB1AEFA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2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4DDC0-789E-4625-809D-BC3FC325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FB11E-2C25-44E4-BB87-CA78EAA13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C6964-EFF6-45C4-B080-5F6A2AB4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57FB0-F27C-40E8-AB9F-4C0940AF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84484-3314-4A08-B09B-2E0CBEE3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86C34B-F7DD-434E-AB2D-B4D87B8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3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8BBA-B29D-4BB1-98D3-76D46CAF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B7966C-DC11-4F59-9F22-B1FFE2F0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984D7B-A065-493B-98DD-0DCC2D46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69DCBB-79FF-4A9B-8DF3-53E4327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0CF6A4-467F-43BA-A5A9-B6537BD8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06180A-784B-4A4F-855A-0FD4A572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024A2B-1C57-432B-A18D-F13DF0F0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0B8F4C-7EFB-4220-A808-3571F9AC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2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A7AD1-2163-4021-B1E4-6B41FDF8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C49B7F-B4DE-44DD-80F5-48D490EB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E66292-95F4-48C6-BA44-BCC3140A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F34E2C-C2B4-4D76-9504-A52E139E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3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D1EECA-B09D-4CBC-A9A7-16C952BE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CFACB2-66A8-4A70-A691-A87FC74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7352BA-0169-48DA-95FB-3F5AC89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9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5C5C-A5DA-4EFF-ADC6-39886151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31066-E59B-46F4-9281-575BE938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54175-E8EC-4F19-9FE0-F8400EE66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8863B-B9C0-4C43-88DC-97ECD51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2285A7-568E-4A54-9DF4-250BB7B5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3A06A-F74C-416B-B3C1-EE53714E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20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64E9F-DE60-4E77-B616-5DCE456D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142E7C-0D81-42C2-9B65-F225886C3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E8A55-0E49-4FFB-9984-9E5A8C53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8D521-7F01-4A31-BEED-83EEF6D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9AB13-32A1-4392-8C8E-33A7046A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073A49-BC65-4981-8911-5A4F22A0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1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B9F920-FA54-469F-B579-48A7B0E1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2734E-560B-4540-BFC7-DD699012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C164E-E3F6-40BC-875D-81D63BFBA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62BC-8DC4-40FB-8B16-EDA1AE3C6BC2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8AE5E-5985-4632-8D68-1F9089B35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6ACDE-9AC7-409A-8631-BF1038B5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19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9697A8C-622C-4BB2-820E-389F4D51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verde android studio fondo negro">
            <a:extLst>
              <a:ext uri="{FF2B5EF4-FFF2-40B4-BE49-F238E27FC236}">
                <a16:creationId xmlns:a16="http://schemas.microsoft.com/office/drawing/2014/main" id="{5BAF7E3D-6988-452F-8F3A-ACC2802CA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6" b="15667"/>
          <a:stretch/>
        </p:blipFill>
        <p:spPr bwMode="auto">
          <a:xfrm>
            <a:off x="0" y="1333500"/>
            <a:ext cx="7620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9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Heladio Francisco Morales Dorantes</dc:creator>
  <cp:lastModifiedBy>Heladio Francisco Morales Dorantes</cp:lastModifiedBy>
  <cp:revision>1</cp:revision>
  <dcterms:created xsi:type="dcterms:W3CDTF">2022-02-03T18:41:22Z</dcterms:created>
  <dcterms:modified xsi:type="dcterms:W3CDTF">2022-02-03T18:59:38Z</dcterms:modified>
</cp:coreProperties>
</file>