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F68E7-76D6-40B6-B807-821CC6476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414C5F-B126-4459-951F-FE2F1724A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0231C9-0353-49D5-90E3-D3A6057D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22B7D4-050A-4F16-A67C-1D5FC8A9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EDC875-5758-4071-BBCD-FC0B19A8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475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1D622-1C9E-424E-87AB-86C3A050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2418FE-13A9-461E-A916-376EFBEA6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BD17C-2E58-49E6-93CD-35F018AC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8A41B-E653-43BC-AC6C-409EC0E0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E7A07-193C-4464-83B7-3E0434D8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172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122D70-77D3-4A79-8B8B-DB424394C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B96939-21AA-4F41-8F5F-843597C82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7B0FDC-A6E0-4CC4-9373-83096A0A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0CFE59-DBF3-4E54-A303-8CF86F23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61121-5480-46A5-A747-900DD40C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07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0A590-675A-4886-8053-57BC29B8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4257E4-EB05-465F-A184-1798E7A7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370CD-BAB7-466D-8D86-DDBF6C6C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676A46-990A-44FB-A893-7A9D8C68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F619FC-52BB-496D-8090-F9112A1A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24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DDF0-6C07-498D-97F3-1AC70D4A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A62844-1BAC-4BBD-9BE8-41EE99BAF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1A9A03-2C16-4455-910E-93672E67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8C8A8A-1989-419A-8576-EB844054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D23CD-CC2D-418B-BFD5-CDB1AEFA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027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4DDC0-789E-4625-809D-BC3FC325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0FB11E-2C25-44E4-BB87-CA78EAA13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FC6964-EFF6-45C4-B080-5F6A2AB40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B57FB0-F27C-40E8-AB9F-4C0940AF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C84484-3314-4A08-B09B-2E0CBEE3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86C34B-F7DD-434E-AB2D-B4D87B8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331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78BBA-B29D-4BB1-98D3-76D46CAF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B7966C-DC11-4F59-9F22-B1FFE2F03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984D7B-A065-493B-98DD-0DCC2D46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69DCBB-79FF-4A9B-8DF3-53E4327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0CF6A4-467F-43BA-A5A9-B6537BD8C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06180A-784B-4A4F-855A-0FD4A572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024A2B-1C57-432B-A18D-F13DF0F0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0B8F4C-7EFB-4220-A808-3571F9AC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620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A7AD1-2163-4021-B1E4-6B41FDF8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C49B7F-B4DE-44DD-80F5-48D490EB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E66292-95F4-48C6-BA44-BCC3140A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F34E2C-C2B4-4D76-9504-A52E139E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37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D1EECA-B09D-4CBC-A9A7-16C952BE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CFACB2-66A8-4A70-A691-A87FC74F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7352BA-0169-48DA-95FB-3F5AC89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99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45C5C-A5DA-4EFF-ADC6-39886151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31066-E59B-46F4-9281-575BE9388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254175-E8EC-4F19-9FE0-F8400EE66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28863B-B9C0-4C43-88DC-97ECD514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2285A7-568E-4A54-9DF4-250BB7B5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B3A06A-F74C-416B-B3C1-EE53714E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720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64E9F-DE60-4E77-B616-5DCE456D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142E7C-0D81-42C2-9B65-F225886C3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6E8A55-0E49-4FFB-9984-9E5A8C53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48D521-7F01-4A31-BEED-83EEF6D0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2BC-8DC4-40FB-8B16-EDA1AE3C6BC2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09AB13-32A1-4392-8C8E-33A7046A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073A49-BC65-4981-8911-5A4F22A0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514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B9F920-FA54-469F-B579-48A7B0E1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2734E-560B-4540-BFC7-DD6990124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C164E-E3F6-40BC-875D-81D63BFBA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962BC-8DC4-40FB-8B16-EDA1AE3C6BC2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8AE5E-5985-4632-8D68-1F9089B35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6ACDE-9AC7-409A-8631-BF1038B52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B605-56B9-4D64-B2D1-176BDE02B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919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E9697A8C-622C-4BB2-820E-389F4D511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0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970590-D3F2-4065-B041-DCEC92BD4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76" y="742950"/>
            <a:ext cx="3861635" cy="568642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40AD0D9-5D50-4FFD-B70E-1EA2BF60E284}"/>
              </a:ext>
            </a:extLst>
          </p:cNvPr>
          <p:cNvSpPr txBox="1">
            <a:spLocks/>
          </p:cNvSpPr>
          <p:nvPr/>
        </p:nvSpPr>
        <p:spPr>
          <a:xfrm>
            <a:off x="5557421" y="676275"/>
            <a:ext cx="5796378" cy="1014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dirty="0"/>
              <a:t>OS Android</a:t>
            </a:r>
          </a:p>
        </p:txBody>
      </p:sp>
    </p:spTree>
    <p:extLst>
      <p:ext uri="{BB962C8B-B14F-4D97-AF65-F5344CB8AC3E}">
        <p14:creationId xmlns:p14="http://schemas.microsoft.com/office/powerpoint/2010/main" val="236319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DEC2749-25D1-410B-BC4B-AC4A8A62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52" y="1690688"/>
            <a:ext cx="8276095" cy="44570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65E9D7-94C7-4479-8FE0-A22F3F21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Id Android </a:t>
            </a:r>
            <a:r>
              <a:rPr lang="es-MX" dirty="0" err="1"/>
              <a:t>strudio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80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5E9D7-94C7-4479-8FE0-A22F3F21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Injeccion</a:t>
            </a:r>
            <a:r>
              <a:rPr lang="es-MX" dirty="0"/>
              <a:t> de dependencias en Android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E27FD9-C163-4D28-B47B-B0A24CB4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52" y="1690688"/>
            <a:ext cx="8276095" cy="445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2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5E9D7-94C7-4479-8FE0-A22F3F21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principal de proyecto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E952C7-4EE6-4204-8AD2-69DB9815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52" y="1690689"/>
            <a:ext cx="8276095" cy="445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3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5E9D7-94C7-4479-8FE0-A22F3F21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Clases java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0DF925-2E7D-4FCF-822D-B3CD0B1B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52" y="1690688"/>
            <a:ext cx="8276095" cy="44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7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5E9D7-94C7-4479-8FE0-A22F3F21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recursos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039EA7-77F0-4CBD-83F5-7C370C42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52" y="1690688"/>
            <a:ext cx="8276095" cy="44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5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5E9D7-94C7-4479-8FE0-A22F3F21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Imágenes vectores </a:t>
            </a:r>
            <a:r>
              <a:rPr lang="es-MX" dirty="0" err="1"/>
              <a:t>shapes</a:t>
            </a:r>
            <a:r>
              <a:rPr lang="es-MX" dirty="0"/>
              <a:t> y </a:t>
            </a:r>
            <a:r>
              <a:rPr lang="es-MX" dirty="0" err="1"/>
              <a:t>xml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039EA7-77F0-4CBD-83F5-7C370C42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52" y="1690688"/>
            <a:ext cx="8276095" cy="44141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E5BC468-4FA6-4975-8A03-31CF77A62C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407"/>
          <a:stretch/>
        </p:blipFill>
        <p:spPr>
          <a:xfrm>
            <a:off x="1957952" y="1690688"/>
            <a:ext cx="9447876" cy="44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6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5E9D7-94C7-4479-8FE0-A22F3F21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layouts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039EA7-77F0-4CBD-83F5-7C370C42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52" y="1690688"/>
            <a:ext cx="8276095" cy="44141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9F3B1D-FF90-4EEC-AEDE-53A0BE5A6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952" y="1690688"/>
            <a:ext cx="8276095" cy="44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37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23</Words>
  <Application>Microsoft Office PowerPoint</Application>
  <PresentationFormat>Panorámica</PresentationFormat>
  <Paragraphs>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Id Android strudio</vt:lpstr>
      <vt:lpstr>Injeccion de dependencias en Android</vt:lpstr>
      <vt:lpstr>Configuración principal de proyecto</vt:lpstr>
      <vt:lpstr>Clases java</vt:lpstr>
      <vt:lpstr>recursos</vt:lpstr>
      <vt:lpstr>Imágenes vectores shapes y xml</vt:lpstr>
      <vt:lpstr>layouts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Heladio Francisco Morales Dorantes</dc:creator>
  <cp:lastModifiedBy>Heladio Francisco Morales Dorantes</cp:lastModifiedBy>
  <cp:revision>2</cp:revision>
  <dcterms:created xsi:type="dcterms:W3CDTF">2022-02-03T18:41:22Z</dcterms:created>
  <dcterms:modified xsi:type="dcterms:W3CDTF">2022-03-15T16:21:49Z</dcterms:modified>
</cp:coreProperties>
</file>