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7:1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24575,'11'-1'0,"1"-1"0,-1-1 0,0 0 0,0 0 0,0-1 0,21-11 0,-7 4 0,21-12 0,27-12 0,-68 33 0,-1 1 0,1-1 0,0 1 0,-1 0 0,1 0 0,0 1 0,0 0 0,0 0 0,0 0 0,-1 0 0,1 1 0,0-1 0,6 3 0,-9-2 0,1 0 0,-1 1 0,0 0 0,1-1 0,-1 1 0,0 0 0,0 0 0,0 0 0,0 0 0,0 0 0,0 1 0,-1-1 0,1 1 0,-1-1 0,0 1 0,1-1 0,0 6 0,14 55 0,-12-45 0,49 398 0,-1 5 0,-20-277 0,5 12 0,-8 2 0,10 179 0,-36 145 0,-8-393 0,-5-1 0,-3 0 0,-35 121 0,22-124 0,-57 212 0,67-225 0,3 2 0,-5 87 0,26 250 0,3-110 0,-12-292 0,5 68 0,-4-72 0,1-1 0,0 1 0,0-1 0,0 1 0,0-1 0,1 0 0,-1 0 0,1 0 0,0 0 0,0 0 0,1 0 0,-1 0 0,1-1 0,3 4 0,-3-5 0,-1-1 0,1 1 0,0-1 0,0 0 0,0 0 0,0 0 0,0-1 0,0 1 0,0-1 0,1 0 0,-1 0 0,0 0 0,0 0 0,0 0 0,0 0 0,0-1 0,6-1 0,58-21 0,-51 17 0,266-113 0,-221 88-1365,-46 25-5461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7:5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3981 24575,'6'-4'0,"0"1"0,1 0 0,0 0 0,-1 0 0,1 1 0,0 0 0,1 0 0,-1 1 0,0 0 0,13-1 0,7-2 0,940-232 0,-671 155 0,-162 45-28,802-203-443,16 59 389,36 48 82,-378 86 601,4 47-610,113-4-2,566-11 11,-912 15 0,-345 0 0,1 2 0,-1 1 0,1 2 0,-1 1 0,-1 2 0,0 2 0,0 1 0,62 31 0,463 186 0,-542-222 0,3 0 0,0 0 0,1-2 0,-1 0 0,1-2 0,25 2 0,-19-1 0,0 2 0,0 1 0,0 0 0,34 16 0,26 7 0,-48-19 0,2-1 0,-1-2 0,1-3 0,1-1 0,-1-2 0,0-1 0,1-3 0,76-12 0,-37-1 0,0 3 0,1 4 0,0 4 0,134 10 0,-213-5 0,0 0 0,0-1 0,1 1 0,-1-1 0,0 0 0,0-1 0,1 1 0,-1-1 0,0 0 0,0 0 0,0 0 0,1 0 0,3-3 0,-5 2 0,-1 0 0,0-1 0,0 1 0,0-1 0,0 1 0,0-1 0,0 0 0,-1 1 0,1-1 0,-1 0 0,0 0 0,0 0 0,0-1 0,0 1 0,0 0 0,-1 0 0,0 0 0,1-5 0,8-223 0,-5 68 0,35-252 0,4-83 0,-40 398 0,-4 0 0,-31-199 0,-31 11 0,30 152 0,-22-199 0,47 254 0,-8-221 0,19 274 22,2 0-1,0 0 0,2 1 1,16-45-1,-13 47-231,-2 1 0,-1-1-1,-1-1 1,-1 1 0,-2-1-1,1-27 1,-4 35-6616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8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1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24575,'173'7'0,"196"32"0,-161-9 0,-1 9 0,389 128 0,-525-140 0,0 3 0,-3 3 0,101 66 0,-131-73 0,-1 2 0,-1 2 0,-2 1 0,-1 1 0,-2 2 0,-1 1 0,29 45 0,19 55 0,96 224 0,-122-242 0,72 147 0,187 292 0,-26-67 0,-222-363 0,-7 2 0,42 141 0,-44-99 0,7-2 0,123 237 0,-143-329 0,3-2 0,3-2 0,3-3 0,108 116 0,-86-112 0,159 151 0,-65-94 0,-22-18 0,-48-33 0,52 45 0,-128-107 0,1 0 0,0-2 0,1 0 0,1-1 0,0-2 0,1 0 0,45 15 0,187 38 0,-209-54 0,1056 170 0,247 60 0,-1262-219 0,-1 3 0,-1 5 0,-2 3 0,119 64 0,-192-91 0,0-1 0,1-1 0,-1 0 0,1 0 0,0-1 0,0-1 0,0 0 0,13 0 0,17-1 0,42-4 0,-3 0 0,81-8 0,7 0 0,-68 12-1365,-82-1-5461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2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24575,'14'1'0,"0"1"0,0 1 0,0 0 0,0 0 0,-1 2 0,1-1 0,-1 2 0,0 0 0,-1 0 0,21 15 0,32 14 0,1363 584 0,-978-434 0,-136-52 0,96 47 0,30 13 0,-380-170 0,-2 3 0,81 50 0,29 20 0,4-8 0,284 103 0,-48-73 0,-350-104 0,17 3 0,-34-8 0,0 1 0,-1 2 0,51 22 0,130 79 0,54 25 0,115 22 0,121 55 0,-393-157 0,-3 5 0,137 98 0,-165-102 0,3-3 0,2-4 0,3-4 0,159 56 0,-231-95 0,-1 1 0,0 1 0,0 1 0,-2 1 0,26 19 0,89 87 0,-50-41 0,-58-55 0,-11-8 0,0 0 0,1-2 0,0 0 0,1-1 0,1-1 0,35 16 0,-18-15-195,-1-1 0,1-2 0,1-2 0,0-1 0,0-2 0,66 0 0,-77-5-6631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3170 24575,'15'-1'0,"-1"0"0,0-2 0,1 1 0,25-10 0,3 0 0,990-243 0,-863 211 0,97-20 0,-98 40 0,-17 14 0,7 0 0,65-3 0,-41 4 0,-124 3 0,-11-1 0,1 2 0,0 3 0,-1 1 0,81 11 0,-77 3 0,0 3 0,52 23 0,2 1 0,40 18 0,-107-40 0,2-1 0,0-2 0,1-2 0,0-1 0,61 7 0,104 6 0,-121-12 0,136 2 0,-10-13 0,139-5 0,-302-3 0,-1-2 0,69-20 0,41-8 0,-69 19 0,161-56 0,-95 24 0,49-10 0,-54 18 0,-119 32 0,1 2 0,1 1 0,56-2 0,102 9 0,-71 2 0,-88-1 0,58 10 0,-67-7 0,-1-1 0,1-1 0,0-2 0,-1 0 0,37-3 0,-56 1 0,-1 0 0,0 0 0,1 1 0,-1-2 0,0 1 0,1 0 0,-1 0 0,0-1 0,0 1 0,0-1 0,0 1 0,-1-1 0,1 0 0,0 0 0,-1 0 0,1 0 0,-1 0 0,1 0 0,-1 0 0,0-1 0,0 1 0,0 0 0,0-1 0,-1 1 0,2-4 0,1-8 0,-1-1 0,0 1 0,-1-21 0,0 19 0,2-166 0,-3 77 0,5 0 0,22-136 0,-21 210 0,1 1 0,1 0 0,1 1 0,2-1 0,1 2 0,1 0 0,2 0 0,0 2 0,2 0 0,1 0 0,0 2 0,31-31 0,-1 9 0,2 2 0,85-58 0,-84 68 0,-13 8 0,0 2 0,81-36 0,8 17 0,218-43 0,-133 37 0,968-292 0,-807 227 0,1354-320 0,-1475 390 0,499-21 0,-647 62 0,451-9 0,1 36 0,-269 3-231,1487 167-1066,183-4 1297,-1734-181-175,425 20-285,-4 37 308,111 76 738,188 26 270,504 25 17,-649-105-873,-755-85 0,0 3 0,1 1 0,-2 3 0,0 1 0,52 22 0,-63-19 0,0 1 0,-1 1 0,-1 2 0,-1 1 0,0 2 0,-2 0 0,32 33 0,-34-29 0,-6-5 0,1 0 0,1-2 0,0 0 0,1-2 0,31 19 0,94 35 0,229 77 0,-273-111 0,286 97 0,262 103 0,-608-217 0,0 2 0,-2 2 0,-1 2 0,0 1 0,-2 2 0,-1 2 0,-2 1 0,36 42 0,2 5 0,102 87 0,-141-136 0,-2 2 0,-1 1 0,-1 2 0,40 61 0,78 163 0,-36-60 0,-78-144 0,85 128 0,-89-142 0,-3 2 0,-1 1 0,-2 1 0,-2 0 0,30 93 0,-21-28 0,23 167 0,-34-179 0,-10-58 0,-2 1 0,3 67 0,-17 159 0,3-228 0,-2 1 0,-2-1 0,-1 0 0,-26 68 0,-189 328 0,71-152 0,116-205 0,-48 141 0,3 12 0,33-100 0,38-91 0,1 1 0,2 0 0,2 1 0,-1 54 0,-9 58 0,-30 138 0,43-266-1365,1-3-5461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BD25-B6A6-65CF-9CAC-B879BE25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63680-68FE-B879-3CF7-DE4FF6B2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9BA55-EE2C-0627-47BC-C9236B7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5A058-70CD-B367-42E4-F36DDC8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D063A-D2B2-7E86-D543-8FC9A76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7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D9FC-2D13-EE7D-BDF9-E30C990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A2D45-ACC0-836E-5154-8BF51868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D57D4-652D-63DE-B4A3-069BC860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E2CF9-8227-52B0-76E6-CF953EE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00AD6-3F0B-D83E-C42C-BD57B7A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0C7587-6817-BE4A-35DE-8E2FB6FB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8B25A-C337-B277-1324-DB812B4C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1601F-7E4E-7115-CB8F-CC1931C6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D25FD-9EC9-70E2-5932-76C41F0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61FA-0EBA-B69E-CDDE-ED9DC3D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3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AE22-8380-A28B-96E2-A4732C8B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175B1-5BD5-F575-74D6-2A11583C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AF9D3-0E0B-FBB7-72F7-898BC8D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E13B6-20B8-4F11-0B72-DC81E2B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57716-7BA5-6929-8D61-CEB27646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0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F4CC-C7A4-4B7E-BA9D-420C731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8AB83-6936-8FB1-5029-B0F95D2B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A3C6E-C32B-F400-C00D-E8E40041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FCED-6C9B-2780-BEDC-B28D2A2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BDE1B-35A5-1B8C-41F5-02F7F5E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94F8-B212-C74C-C8C4-F35F7A4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6801-C86F-162D-5FDB-0FFCB73B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AA0C0-FDB4-EAE3-2DAE-D3FBF888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A04DE-19E8-A1D8-EEFC-77A0F2A0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C6ED3-04D4-F865-8C42-78057D6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A3164-5618-1A23-B322-12C78D2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3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268BF-7A37-2F42-0A08-54954C08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CBAB-796F-CB16-A4E1-0A899F2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93A94-710E-7D91-0697-9BECFB37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A17D7E-4C7C-BFE3-CDC5-C9025ACB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000755-E0AC-7ECC-C026-152BA861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E9355A-5372-0F85-C366-8DD56CF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4356A9-03B7-8BFF-2934-DC964AB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9DA8-29F0-A12F-F1E7-BC0872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08F9-C764-2951-6486-B75562F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A7FC5-8BAB-4F9D-2163-A4A8D6C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8378CF-9781-0929-F8A6-49F2815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DEF89-4E11-90A5-046A-0FC6BEE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B5BABB-4401-800C-6A22-687C2107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6502E9-3339-B64C-6B1B-2247FF0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CE614-C1D6-BCF2-3946-E19636D8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36FA-CAD9-AAB0-4D88-C784351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30A12-072A-3C34-327D-DA3B1A1F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28A09-44FC-AD18-3131-ADF8CBE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59380-0943-859F-B992-D328B316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26B54-AAC8-65D3-2812-8BA04B5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39D7-68EE-1D26-3A88-3F6778B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B692-2A06-2A81-274A-A15A5285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3CF29B-E8C0-FC88-9A80-7A65CB27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8D52C-5D7E-2BD7-8A2F-88EB131D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0F39A-90C6-DCF8-C852-7159BE5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1EF2E-AADF-30AC-BED9-8D6A65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E8D83-3ABD-FCB3-21EC-929705C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9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A92B03-91D3-AC69-2CB8-57EC39C6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ECFC9-F09E-B186-5A8D-938CA50E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A2D04-36F4-AE70-3736-BD0856F2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40077-4EC1-496E-E9DC-5AF1FFB9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B3C55-B5A5-2185-7703-A136885E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3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1.png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3B8B-1E91-E329-8891-C3261F630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Jira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FF81D-1EA8-9951-6FB0-0607B09C7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r>
              <a:rPr lang="es-MX" dirty="0"/>
              <a:t> ágil scrum para el seguimiento de proyectos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21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85EC-3CFC-03B8-FC22-D1D19BD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Scrum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6756109-8F72-9679-7E2E-760F56A6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es una metodología </a:t>
            </a:r>
            <a:r>
              <a:rPr lang="es-MX" sz="2000" dirty="0" err="1"/>
              <a:t>agil</a:t>
            </a:r>
            <a:r>
              <a:rPr lang="es-MX" sz="2000" dirty="0"/>
              <a:t> para proyectos de software utilizaremos jira para asistir el desarrollo de apps desde la etapa de soporte hasta </a:t>
            </a:r>
            <a:r>
              <a:rPr lang="es-MX" sz="2000" dirty="0" err="1"/>
              <a:t>development</a:t>
            </a:r>
            <a:r>
              <a:rPr lang="es-MX" sz="20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6B691FF-220D-8DA4-8797-EB4374F9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72" y="228153"/>
            <a:ext cx="695422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99E91E-4032-5940-7A46-BCFC2D5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Actualidad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AA0A4BF0-DF67-9A36-6CD4-3E6C9778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Acorde alas solicitudes de requerimientos desglosaremos la información para pasarla a jira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97B96-E976-1BCF-FF65-DA4B36D2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61" y="125835"/>
            <a:ext cx="491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97DC9-A70E-B98C-95EF-F61BA0DFDD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Proyecto scrum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3B34C04-7772-F697-E2C5-7AB8E7B6B412}"/>
              </a:ext>
            </a:extLst>
          </p:cNvPr>
          <p:cNvGrpSpPr/>
          <p:nvPr/>
        </p:nvGrpSpPr>
        <p:grpSpPr>
          <a:xfrm>
            <a:off x="1881309" y="1017037"/>
            <a:ext cx="8278380" cy="5475837"/>
            <a:chOff x="1881309" y="1017037"/>
            <a:chExt cx="8278380" cy="547583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EDB932-49C9-A994-ECAF-2B6C47C4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2"/>
            <a:stretch/>
          </p:blipFill>
          <p:spPr>
            <a:xfrm>
              <a:off x="1881309" y="1017037"/>
              <a:ext cx="8278380" cy="547583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C8C330-1F8C-8275-65E7-7E8D8524C2DB}"/>
                </a:ext>
              </a:extLst>
            </p:cNvPr>
            <p:cNvSpPr/>
            <p:nvPr/>
          </p:nvSpPr>
          <p:spPr>
            <a:xfrm>
              <a:off x="7893698" y="5710335"/>
              <a:ext cx="2265991" cy="782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5387A-9875-289E-46CE-D04FAC1B4F83}"/>
              </a:ext>
            </a:extLst>
          </p:cNvPr>
          <p:cNvSpPr txBox="1"/>
          <p:nvPr/>
        </p:nvSpPr>
        <p:spPr>
          <a:xfrm flipH="1">
            <a:off x="1075267" y="1103538"/>
            <a:ext cx="10917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Joel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Jhonatan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Christian</a:t>
            </a:r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72367-3698-FEEE-38AF-B029D226233E}"/>
              </a:ext>
            </a:extLst>
          </p:cNvPr>
          <p:cNvSpPr txBox="1"/>
          <p:nvPr/>
        </p:nvSpPr>
        <p:spPr>
          <a:xfrm flipH="1">
            <a:off x="3802586" y="2631609"/>
            <a:ext cx="10917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25A8DF-1362-E540-00E9-300F0508915C}"/>
              </a:ext>
            </a:extLst>
          </p:cNvPr>
          <p:cNvSpPr txBox="1"/>
          <p:nvPr/>
        </p:nvSpPr>
        <p:spPr>
          <a:xfrm flipH="1">
            <a:off x="3802585" y="1195872"/>
            <a:ext cx="10917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David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Jesus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Cele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4E6DD2-6129-4E13-C8BF-1709AB699A3D}"/>
              </a:ext>
            </a:extLst>
          </p:cNvPr>
          <p:cNvSpPr txBox="1"/>
          <p:nvPr/>
        </p:nvSpPr>
        <p:spPr>
          <a:xfrm flipH="1">
            <a:off x="552473" y="2460399"/>
            <a:ext cx="1479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dev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operación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F15918-CE08-7310-0E91-D95143E88BC1}"/>
              </a:ext>
            </a:extLst>
          </p:cNvPr>
          <p:cNvSpPr txBox="1"/>
          <p:nvPr/>
        </p:nvSpPr>
        <p:spPr>
          <a:xfrm flipH="1">
            <a:off x="476972" y="4379430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Charlas con clientes y previos a documento de requerimiento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6BE3E9-8A67-FA14-DB6F-1DD7EC498C45}"/>
              </a:ext>
            </a:extLst>
          </p:cNvPr>
          <p:cNvSpPr txBox="1"/>
          <p:nvPr/>
        </p:nvSpPr>
        <p:spPr>
          <a:xfrm flipH="1">
            <a:off x="476972" y="5367044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Desglose de información de documento de requerimiento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5220733-1E13-D724-F59B-E49348901D6A}"/>
              </a:ext>
            </a:extLst>
          </p:cNvPr>
          <p:cNvSpPr txBox="1"/>
          <p:nvPr/>
        </p:nvSpPr>
        <p:spPr>
          <a:xfrm flipH="1">
            <a:off x="3039489" y="5487610"/>
            <a:ext cx="23881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Una historia de usuario es la unidad de trabajo más pequeña en un marco ágil. Es un objetivo final, no una función, expresado desde la perspectiva del usuario del software.</a:t>
            </a:r>
            <a:endParaRPr lang="es-MX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1CA844-A497-F46A-CD2C-80F43B1B69A3}"/>
              </a:ext>
            </a:extLst>
          </p:cNvPr>
          <p:cNvSpPr txBox="1"/>
          <p:nvPr/>
        </p:nvSpPr>
        <p:spPr>
          <a:xfrm flipH="1">
            <a:off x="9026692" y="875579"/>
            <a:ext cx="14931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web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soporte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operacion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3DEF2-3581-70ED-ED50-06BE798FE9F7}"/>
              </a:ext>
            </a:extLst>
          </p:cNvPr>
          <p:cNvSpPr txBox="1"/>
          <p:nvPr/>
        </p:nvSpPr>
        <p:spPr>
          <a:xfrm flipH="1">
            <a:off x="5427676" y="809778"/>
            <a:ext cx="18476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Code</a:t>
            </a:r>
            <a:r>
              <a:rPr lang="es-MX" sz="1200" dirty="0"/>
              <a:t> </a:t>
            </a:r>
            <a:r>
              <a:rPr lang="es-MX" sz="1200" dirty="0" err="1"/>
              <a:t>Review</a:t>
            </a:r>
            <a:r>
              <a:rPr lang="es-MX" sz="1200" dirty="0"/>
              <a:t> en jira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CACFC3-907E-4E79-1783-09D9974E7E05}"/>
              </a:ext>
            </a:extLst>
          </p:cNvPr>
          <p:cNvSpPr txBox="1"/>
          <p:nvPr/>
        </p:nvSpPr>
        <p:spPr>
          <a:xfrm flipH="1">
            <a:off x="2783200" y="3505611"/>
            <a:ext cx="1847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tras terminar sprint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3EE493-C15F-BCD9-9C7A-5372E279DD6C}"/>
              </a:ext>
            </a:extLst>
          </p:cNvPr>
          <p:cNvSpPr txBox="1"/>
          <p:nvPr/>
        </p:nvSpPr>
        <p:spPr>
          <a:xfrm flipH="1">
            <a:off x="6832013" y="5355724"/>
            <a:ext cx="256665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Asignacion</a:t>
            </a:r>
            <a:r>
              <a:rPr lang="es-MX" sz="1200" dirty="0"/>
              <a:t> de historias/tickets a </a:t>
            </a:r>
            <a:r>
              <a:rPr lang="es-MX" sz="1200" dirty="0" err="1"/>
              <a:t>team</a:t>
            </a:r>
            <a:r>
              <a:rPr lang="es-MX" sz="1200" dirty="0"/>
              <a:t> de </a:t>
            </a:r>
            <a:r>
              <a:rPr lang="es-MX" sz="1200" dirty="0" err="1"/>
              <a:t>development</a:t>
            </a:r>
            <a:r>
              <a:rPr lang="es-MX" sz="1200" dirty="0"/>
              <a:t> u operación en junta donde se revisa el tablero para revisar tickets pendientes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semanal con líder de área donde todos comentan su avance en asignaciones o se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894A84-6932-B502-01DA-487D91B345AB}"/>
              </a:ext>
            </a:extLst>
          </p:cNvPr>
          <p:cNvSpPr txBox="1"/>
          <p:nvPr/>
        </p:nvSpPr>
        <p:spPr>
          <a:xfrm flipH="1">
            <a:off x="9716407" y="3019948"/>
            <a:ext cx="18476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Administración mediante  tablero Jira en todo el ciclo.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22345-B648-8F91-D399-DBF93D800FCD}"/>
              </a:ext>
            </a:extLst>
          </p:cNvPr>
          <p:cNvSpPr txBox="1"/>
          <p:nvPr/>
        </p:nvSpPr>
        <p:spPr>
          <a:xfrm flipH="1">
            <a:off x="10159689" y="4287096"/>
            <a:ext cx="203231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de respectivos </a:t>
            </a:r>
            <a:r>
              <a:rPr lang="es-MX" sz="1200" dirty="0" err="1"/>
              <a:t>team</a:t>
            </a:r>
            <a:r>
              <a:rPr lang="es-MX" sz="1200" dirty="0"/>
              <a:t> para resolución del sprint ejemplo </a:t>
            </a:r>
            <a:r>
              <a:rPr lang="es-MX" sz="1200" dirty="0" err="1"/>
              <a:t>android</a:t>
            </a:r>
            <a:endParaRPr lang="es-MX" sz="1200" dirty="0"/>
          </a:p>
          <a:p>
            <a:pPr>
              <a:buSzPct val="100000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r>
              <a:rPr lang="es-MX" sz="1200" dirty="0"/>
              <a:t>, </a:t>
            </a:r>
            <a:r>
              <a:rPr lang="es-MX" sz="1200" dirty="0" err="1"/>
              <a:t>efren</a:t>
            </a:r>
            <a:r>
              <a:rPr lang="es-MX" sz="1200" dirty="0"/>
              <a:t>, cele, mariana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8743-15FB-5E1C-C02D-5ADF91DC3326}"/>
              </a:ext>
            </a:extLst>
          </p:cNvPr>
          <p:cNvSpPr txBox="1"/>
          <p:nvPr/>
        </p:nvSpPr>
        <p:spPr>
          <a:xfrm flipH="1">
            <a:off x="6476301" y="3754955"/>
            <a:ext cx="1211588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050" dirty="0"/>
              <a:t>2 a 4 semanas dependiendo de </a:t>
            </a:r>
            <a:r>
              <a:rPr lang="es-MX" sz="1050" dirty="0" err="1"/>
              <a:t>history</a:t>
            </a:r>
            <a:r>
              <a:rPr lang="es-MX" sz="1050" dirty="0"/>
              <a:t> </a:t>
            </a:r>
            <a:r>
              <a:rPr lang="es-MX" sz="1050" dirty="0" err="1"/>
              <a:t>points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5866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76AA7E9F-6288-B209-A277-7FC3CAA2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5"/>
          <a:stretch/>
        </p:blipFill>
        <p:spPr>
          <a:xfrm>
            <a:off x="981160" y="891789"/>
            <a:ext cx="10647769" cy="425990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7BB4EA-DFF0-4D1B-4F35-25EEA4545BFD}"/>
              </a:ext>
            </a:extLst>
          </p:cNvPr>
          <p:cNvSpPr/>
          <p:nvPr/>
        </p:nvSpPr>
        <p:spPr>
          <a:xfrm>
            <a:off x="959887" y="1486928"/>
            <a:ext cx="1155625" cy="2634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EA5C0D-4460-8B7C-A399-12986D185557}"/>
              </a:ext>
            </a:extLst>
          </p:cNvPr>
          <p:cNvSpPr/>
          <p:nvPr/>
        </p:nvSpPr>
        <p:spPr>
          <a:xfrm>
            <a:off x="955300" y="878952"/>
            <a:ext cx="1155626" cy="4030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E8D49A-C126-B128-30D3-27E6F58BB7A8}"/>
              </a:ext>
            </a:extLst>
          </p:cNvPr>
          <p:cNvSpPr/>
          <p:nvPr/>
        </p:nvSpPr>
        <p:spPr>
          <a:xfrm>
            <a:off x="2256144" y="1936670"/>
            <a:ext cx="1230006" cy="1054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EC7C8B-156B-63C3-2BB5-DE303FA8C18A}"/>
              </a:ext>
            </a:extLst>
          </p:cNvPr>
          <p:cNvSpPr/>
          <p:nvPr/>
        </p:nvSpPr>
        <p:spPr>
          <a:xfrm>
            <a:off x="3518861" y="1582117"/>
            <a:ext cx="2815264" cy="2227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E1060C-51D0-516D-D7F6-7782F66AC08A}"/>
              </a:ext>
            </a:extLst>
          </p:cNvPr>
          <p:cNvSpPr/>
          <p:nvPr/>
        </p:nvSpPr>
        <p:spPr>
          <a:xfrm>
            <a:off x="6428279" y="1541784"/>
            <a:ext cx="3106246" cy="36227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5B211-09E3-CC0A-FF7E-E9E6A753B481}"/>
              </a:ext>
            </a:extLst>
          </p:cNvPr>
          <p:cNvSpPr/>
          <p:nvPr/>
        </p:nvSpPr>
        <p:spPr>
          <a:xfrm>
            <a:off x="2795678" y="1212786"/>
            <a:ext cx="688599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98322-9078-E774-02DB-872F57DD7B8B}"/>
              </a:ext>
            </a:extLst>
          </p:cNvPr>
          <p:cNvSpPr txBox="1"/>
          <p:nvPr/>
        </p:nvSpPr>
        <p:spPr>
          <a:xfrm>
            <a:off x="817840" y="140085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5A08C1-205B-7284-3189-C1AF873D0AFC}"/>
              </a:ext>
            </a:extLst>
          </p:cNvPr>
          <p:cNvSpPr txBox="1"/>
          <p:nvPr/>
        </p:nvSpPr>
        <p:spPr>
          <a:xfrm>
            <a:off x="887006" y="212821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99566-8F48-DCCC-01C3-950E5FE3EA84}"/>
              </a:ext>
            </a:extLst>
          </p:cNvPr>
          <p:cNvSpPr txBox="1"/>
          <p:nvPr/>
        </p:nvSpPr>
        <p:spPr>
          <a:xfrm flipH="1">
            <a:off x="921589" y="5440523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Nombre del proyecto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27853-669F-B75A-5D45-6245AEFFE3E6}"/>
              </a:ext>
            </a:extLst>
          </p:cNvPr>
          <p:cNvSpPr txBox="1"/>
          <p:nvPr/>
        </p:nvSpPr>
        <p:spPr>
          <a:xfrm>
            <a:off x="2076343" y="2757734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E12657-6AFA-6491-7099-A47A94D25BBE}"/>
              </a:ext>
            </a:extLst>
          </p:cNvPr>
          <p:cNvSpPr txBox="1"/>
          <p:nvPr/>
        </p:nvSpPr>
        <p:spPr>
          <a:xfrm>
            <a:off x="2354511" y="129160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110D1C-508F-A4A3-4CF0-26180F842545}"/>
              </a:ext>
            </a:extLst>
          </p:cNvPr>
          <p:cNvSpPr txBox="1"/>
          <p:nvPr/>
        </p:nvSpPr>
        <p:spPr>
          <a:xfrm>
            <a:off x="5027411" y="1212785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5E76F-BF3E-F988-4C58-1A9872A8DC6E}"/>
              </a:ext>
            </a:extLst>
          </p:cNvPr>
          <p:cNvSpPr txBox="1"/>
          <p:nvPr/>
        </p:nvSpPr>
        <p:spPr>
          <a:xfrm>
            <a:off x="7668308" y="1172452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D5177D-4488-2652-3FCD-B860623D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294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Vista de un proyecto jira scrum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0689F2-254A-D755-E56B-7A9465B0D8A4}"/>
              </a:ext>
            </a:extLst>
          </p:cNvPr>
          <p:cNvSpPr txBox="1"/>
          <p:nvPr/>
        </p:nvSpPr>
        <p:spPr>
          <a:xfrm flipH="1">
            <a:off x="921588" y="6006354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2"/>
            </a:pPr>
            <a:r>
              <a:rPr lang="es-MX" sz="1200" dirty="0"/>
              <a:t>Backlog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C91ECA-27E3-BC8A-C340-766B4FDD0BDB}"/>
              </a:ext>
            </a:extLst>
          </p:cNvPr>
          <p:cNvSpPr txBox="1"/>
          <p:nvPr/>
        </p:nvSpPr>
        <p:spPr>
          <a:xfrm flipH="1">
            <a:off x="3898083" y="5442271"/>
            <a:ext cx="15406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3"/>
            </a:pPr>
            <a:r>
              <a:rPr lang="es-MX" sz="1200" dirty="0"/>
              <a:t>Detalle de </a:t>
            </a:r>
            <a:r>
              <a:rPr lang="es-MX" sz="1200" dirty="0" err="1"/>
              <a:t>Epicas</a:t>
            </a:r>
            <a:endParaRPr lang="es-MX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314C57-9B9F-680A-A490-3A1EC9938EEE}"/>
              </a:ext>
            </a:extLst>
          </p:cNvPr>
          <p:cNvSpPr txBox="1"/>
          <p:nvPr/>
        </p:nvSpPr>
        <p:spPr>
          <a:xfrm flipH="1">
            <a:off x="3898083" y="6011950"/>
            <a:ext cx="1445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4"/>
            </a:pPr>
            <a:r>
              <a:rPr lang="es-MX" sz="1200" dirty="0"/>
              <a:t>Equipo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340255-BBA6-D9C8-1838-835289CEAD5B}"/>
              </a:ext>
            </a:extLst>
          </p:cNvPr>
          <p:cNvSpPr txBox="1"/>
          <p:nvPr/>
        </p:nvSpPr>
        <p:spPr>
          <a:xfrm flipH="1">
            <a:off x="5711978" y="5440522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5"/>
            </a:pPr>
            <a:r>
              <a:rPr lang="es-MX" sz="1200" u="sng" dirty="0" err="1"/>
              <a:t>User</a:t>
            </a:r>
            <a:r>
              <a:rPr lang="es-MX" sz="1200" u="sng" dirty="0"/>
              <a:t> </a:t>
            </a:r>
            <a:r>
              <a:rPr lang="es-MX" sz="1200" u="sng" dirty="0" err="1"/>
              <a:t>stories</a:t>
            </a:r>
            <a:endParaRPr lang="es-MX" sz="1200" u="sng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2EED96-05A3-109C-8A4F-4A48791EA5DE}"/>
              </a:ext>
            </a:extLst>
          </p:cNvPr>
          <p:cNvSpPr txBox="1"/>
          <p:nvPr/>
        </p:nvSpPr>
        <p:spPr>
          <a:xfrm flipH="1">
            <a:off x="5669138" y="6008642"/>
            <a:ext cx="26508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6"/>
            </a:pPr>
            <a:r>
              <a:rPr lang="es-MX" sz="1200" dirty="0"/>
              <a:t>Detalles del requerimiento</a:t>
            </a:r>
          </a:p>
          <a:p>
            <a:pPr>
              <a:buSzPct val="100000"/>
            </a:pPr>
            <a:endParaRPr lang="es-MX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F3B38C-CCD6-0E71-E0B9-989304FADE02}"/>
              </a:ext>
            </a:extLst>
          </p:cNvPr>
          <p:cNvSpPr txBox="1"/>
          <p:nvPr/>
        </p:nvSpPr>
        <p:spPr>
          <a:xfrm flipH="1">
            <a:off x="1157078" y="6233683"/>
            <a:ext cx="265088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900" dirty="0"/>
              <a:t>Se encuentra toda la información del documento actualmente se hace como requerimiento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B5B24E-9B6C-FE7B-23C3-DB50F03E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88" y="2368576"/>
            <a:ext cx="1881597" cy="1593824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FB923F14-AB6A-E044-7B77-3A8B5CA485FD}"/>
              </a:ext>
            </a:extLst>
          </p:cNvPr>
          <p:cNvSpPr/>
          <p:nvPr/>
        </p:nvSpPr>
        <p:spPr>
          <a:xfrm>
            <a:off x="9771987" y="2990850"/>
            <a:ext cx="17627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A6BD29A-8334-3BF2-E59C-C43725EFCE47}"/>
              </a:ext>
            </a:extLst>
          </p:cNvPr>
          <p:cNvSpPr/>
          <p:nvPr/>
        </p:nvSpPr>
        <p:spPr>
          <a:xfrm>
            <a:off x="9747842" y="3390901"/>
            <a:ext cx="18810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DB00A2-072F-BC05-B5EF-6674E4A6FDBA}"/>
              </a:ext>
            </a:extLst>
          </p:cNvPr>
          <p:cNvSpPr txBox="1"/>
          <p:nvPr/>
        </p:nvSpPr>
        <p:spPr>
          <a:xfrm flipH="1">
            <a:off x="7981402" y="544808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7"/>
            </a:pPr>
            <a:r>
              <a:rPr lang="es-MX" sz="1200" u="sng" dirty="0"/>
              <a:t>Calidad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A705517-DB97-8785-653B-C3CB54C12CEE}"/>
              </a:ext>
            </a:extLst>
          </p:cNvPr>
          <p:cNvSpPr txBox="1"/>
          <p:nvPr/>
        </p:nvSpPr>
        <p:spPr>
          <a:xfrm flipH="1">
            <a:off x="7981402" y="599580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8"/>
            </a:pPr>
            <a:r>
              <a:rPr lang="es-MX" sz="1200" u="sng" dirty="0" err="1"/>
              <a:t>Product</a:t>
            </a:r>
            <a:r>
              <a:rPr lang="es-MX" sz="1200" u="sng" dirty="0"/>
              <a:t> </a:t>
            </a:r>
            <a:r>
              <a:rPr lang="es-MX" sz="1200" u="sng" dirty="0" err="1"/>
              <a:t>owners</a:t>
            </a:r>
            <a:endParaRPr lang="es-MX" sz="1200" u="sng" dirty="0"/>
          </a:p>
        </p:txBody>
      </p:sp>
    </p:spTree>
    <p:extLst>
      <p:ext uri="{BB962C8B-B14F-4D97-AF65-F5344CB8AC3E}">
        <p14:creationId xmlns:p14="http://schemas.microsoft.com/office/powerpoint/2010/main" val="19379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431258-EE6F-41F7-E044-675871D69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8276"/>
          <a:stretch/>
        </p:blipFill>
        <p:spPr>
          <a:xfrm>
            <a:off x="5171566" y="1000320"/>
            <a:ext cx="7020434" cy="31060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7DA304-ABE8-7A8A-D485-A9C860CC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7" y="154863"/>
            <a:ext cx="491012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9CFA5C3-1623-ED14-995F-69E99373BB88}"/>
                  </a:ext>
                </a:extLst>
              </p14:cNvPr>
              <p14:cNvContentPartPr/>
              <p14:nvPr/>
            </p14:nvContentPartPr>
            <p14:xfrm>
              <a:off x="4945140" y="333900"/>
              <a:ext cx="337320" cy="15404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9CFA5C3-1623-ED14-995F-69E99373BB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6500" y="325260"/>
                <a:ext cx="35496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2FD7746-D901-3CE1-B978-34DE0E78B5CC}"/>
                  </a:ext>
                </a:extLst>
              </p14:cNvPr>
              <p14:cNvContentPartPr/>
              <p14:nvPr/>
            </p14:nvContentPartPr>
            <p14:xfrm>
              <a:off x="5036580" y="2079540"/>
              <a:ext cx="3809160" cy="14331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2FD7746-D901-3CE1-B978-34DE0E78B5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940" y="2070900"/>
                <a:ext cx="382680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14:cNvPr>
              <p14:cNvContentPartPr/>
              <p14:nvPr/>
            </p14:nvContentPartPr>
            <p14:xfrm>
              <a:off x="8709300" y="528030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0660" y="52713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2B5E81BF-6FB2-2BBF-FE89-F30C84AE8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143" y="4106377"/>
            <a:ext cx="2729494" cy="3746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05A57B94-7ACF-3A0D-C078-33B096B8117C}"/>
                  </a:ext>
                </a:extLst>
              </p14:cNvPr>
              <p14:cNvContentPartPr/>
              <p14:nvPr/>
            </p14:nvContentPartPr>
            <p14:xfrm>
              <a:off x="5005980" y="2834460"/>
              <a:ext cx="3337560" cy="21740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05A57B94-7ACF-3A0D-C078-33B096B811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7340" y="2825460"/>
                <a:ext cx="3355200" cy="21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945E7428-B328-15E6-3042-866DCB467AFC}"/>
                  </a:ext>
                </a:extLst>
              </p14:cNvPr>
              <p14:cNvContentPartPr/>
              <p14:nvPr/>
            </p14:nvContentPartPr>
            <p14:xfrm>
              <a:off x="5000115" y="5248125"/>
              <a:ext cx="3056040" cy="13723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945E7428-B328-15E6-3042-866DCB467A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1475" y="5239125"/>
                <a:ext cx="307368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E6B6641-AF3D-0589-10BD-B30517B7636A}"/>
                  </a:ext>
                </a:extLst>
              </p14:cNvPr>
              <p14:cNvContentPartPr/>
              <p14:nvPr/>
            </p14:nvContentPartPr>
            <p14:xfrm>
              <a:off x="2437995" y="258525"/>
              <a:ext cx="9754005" cy="26082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E6B6641-AF3D-0589-10BD-B30517B76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8995" y="249885"/>
                <a:ext cx="9771645" cy="26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14:cNvPr>
              <p14:cNvContentPartPr/>
              <p14:nvPr/>
            </p14:nvContentPartPr>
            <p14:xfrm>
              <a:off x="12382380" y="16857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3380" y="16767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6D41ABEB-8615-F0B4-0AF3-A797EFCC3AD4}"/>
              </a:ext>
            </a:extLst>
          </p:cNvPr>
          <p:cNvGrpSpPr/>
          <p:nvPr/>
        </p:nvGrpSpPr>
        <p:grpSpPr>
          <a:xfrm>
            <a:off x="6495660" y="333045"/>
            <a:ext cx="10080" cy="360"/>
            <a:chOff x="6495660" y="333045"/>
            <a:chExt cx="1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14:cNvPr>
                <p14:cNvContentPartPr/>
                <p14:nvPr/>
              </p14:nvContentPartPr>
              <p14:xfrm>
                <a:off x="6505380" y="333045"/>
                <a:ext cx="360" cy="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638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14:cNvPr>
                <p14:cNvContentPartPr/>
                <p14:nvPr/>
              </p14:nvContentPartPr>
              <p14:xfrm>
                <a:off x="6495660" y="333045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702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14:cNvPr>
              <p14:cNvContentPartPr/>
              <p14:nvPr/>
            </p14:nvContentPartPr>
            <p14:xfrm>
              <a:off x="4276260" y="1256805"/>
              <a:ext cx="36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7620" y="12481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6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E520B722-9BBF-2072-20A2-6197BB7A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5" y="2709039"/>
            <a:ext cx="1439922" cy="143992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DF08CF9-68CD-0A86-24A1-726C4D26786E}"/>
              </a:ext>
            </a:extLst>
          </p:cNvPr>
          <p:cNvSpPr/>
          <p:nvPr/>
        </p:nvSpPr>
        <p:spPr>
          <a:xfrm>
            <a:off x="3433665" y="2836506"/>
            <a:ext cx="7996335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30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243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Charlie Text</vt:lpstr>
      <vt:lpstr>Tema de Office</vt:lpstr>
      <vt:lpstr>Introducción a Jira</vt:lpstr>
      <vt:lpstr>Scrum</vt:lpstr>
      <vt:lpstr>Actualidad</vt:lpstr>
      <vt:lpstr>Presentación de PowerPoint</vt:lpstr>
      <vt:lpstr>Vista de un proyecto jira scrum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Jira</dc:title>
  <dc:creator>Heladio Francisco Morales Dorantes</dc:creator>
  <cp:lastModifiedBy>Heladio Francisco Morales Dorantes</cp:lastModifiedBy>
  <cp:revision>2</cp:revision>
  <dcterms:created xsi:type="dcterms:W3CDTF">2022-07-13T19:12:13Z</dcterms:created>
  <dcterms:modified xsi:type="dcterms:W3CDTF">2022-07-13T19:26:47Z</dcterms:modified>
</cp:coreProperties>
</file>