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2" r:id="rId6"/>
    <p:sldId id="269" r:id="rId7"/>
    <p:sldId id="27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8:1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8:59:38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5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9:00:1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4BD25-B6A6-65CF-9CAC-B879BE25C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63680-68FE-B879-3CF7-DE4FF6B2E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9BA55-EE2C-0627-47BC-C9236B7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5A058-70CD-B367-42E4-F36DDC8E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2D063A-D2B2-7E86-D543-8FC9A760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174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DD9FC-2D13-EE7D-BDF9-E30C990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A2D45-ACC0-836E-5154-8BF518687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3D57D4-652D-63DE-B4A3-069BC860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FE2CF9-8227-52B0-76E6-CF953EEA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00AD6-3F0B-D83E-C42C-BD57B7A6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953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0C7587-6817-BE4A-35DE-8E2FB6FBF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38B25A-C337-B277-1324-DB812B4C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1601F-7E4E-7115-CB8F-CC1931C6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D25FD-9EC9-70E2-5932-76C41F0C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4761FA-0EBA-B69E-CDDE-ED9DC3D5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39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AE22-8380-A28B-96E2-A4732C8B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175B1-5BD5-F575-74D6-2A11583C2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CAF9D3-0E0B-FBB7-72F7-898BC8D1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E13B6-20B8-4F11-0B72-DC81E2B0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257716-7BA5-6929-8D61-CEB27646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00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8F4CC-C7A4-4B7E-BA9D-420C731F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F8AB83-6936-8FB1-5029-B0F95D2B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1A3C6E-C32B-F400-C00D-E8E40041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1FCED-6C9B-2780-BEDC-B28D2A2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BDE1B-35A5-1B8C-41F5-02F7F5E0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394F8-B212-C74C-C8C4-F35F7A4A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E6801-C86F-162D-5FDB-0FFCB73BF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EAA0C0-FDB4-EAE3-2DAE-D3FBF888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A04DE-19E8-A1D8-EEFC-77A0F2A0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C6ED3-04D4-F865-8C42-78057D6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A3164-5618-1A23-B322-12C78D2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3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268BF-7A37-2F42-0A08-54954C08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9CBAB-796F-CB16-A4E1-0A899F2D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93A94-710E-7D91-0697-9BECFB37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A17D7E-4C7C-BFE3-CDC5-C9025ACBC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000755-E0AC-7ECC-C026-152BA861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E9355A-5372-0F85-C366-8DD56CF1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4356A9-03B7-8BFF-2934-DC964AB8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C39DA8-29F0-A12F-F1E7-BC087236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06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08F9-C764-2951-6486-B75562F7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4A7FC5-8BAB-4F9D-2163-A4A8D6CE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8378CF-9781-0929-F8A6-49F28154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BDEF89-4E11-90A5-046A-0FC6BEEE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49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B5BABB-4401-800C-6A22-687C2107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6502E9-3339-B64C-6B1B-2247FF0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8CE614-C1D6-BCF2-3946-E19636D8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83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36FA-CAD9-AAB0-4D88-C7843519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30A12-072A-3C34-327D-DA3B1A1F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28A09-44FC-AD18-3131-ADF8CBE44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459380-0943-859F-B992-D328B316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26B54-AAC8-65D3-2812-8BA04B5B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A39D7-68EE-1D26-3A88-3F6778B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3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5B692-2A06-2A81-274A-A15A5285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3CF29B-E8C0-FC88-9A80-7A65CB27D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8D52C-5D7E-2BD7-8A2F-88EB131D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80F39A-90C6-DCF8-C852-7159BE54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E1EF2E-AADF-30AC-BED9-8D6A6550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EE8D83-3ABD-FCB3-21EC-929705C5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89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A92B03-91D3-AC69-2CB8-57EC39C6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9ECFC9-F09E-B186-5A8D-938CA50E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EA2D04-36F4-AE70-3736-BD0856F23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6443-7683-454B-881D-11927EB8B12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40077-4EC1-496E-E9DC-5AF1FFB9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B3C55-B5A5-2185-7703-A136885ED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00BE-6736-45E5-9778-0AD9E4F04E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33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23.png"/><Relationship Id="rId1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landapps/reunion/blob/main/Introducci%C3%B3n%20a%20Jira.ppt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53B8B-1E91-E329-8891-C3261F630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Introducción a Jira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AFF81D-1EA8-9951-6FB0-0607B09C7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Metodologia</a:t>
            </a:r>
            <a:r>
              <a:rPr lang="es-MX" dirty="0"/>
              <a:t> ágil scrum para el seguimiento de proyectos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216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F85EC-3CFC-03B8-FC22-D1D19BD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Scrum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6756109-8F72-9679-7E2E-760F56A6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9906" cy="3763412"/>
          </a:xfrm>
        </p:spPr>
        <p:txBody>
          <a:bodyPr>
            <a:normAutofit/>
          </a:bodyPr>
          <a:lstStyle/>
          <a:p>
            <a:r>
              <a:rPr lang="es-MX" sz="2000" dirty="0"/>
              <a:t>es una metodología </a:t>
            </a:r>
            <a:r>
              <a:rPr lang="es-MX" sz="2000" dirty="0" err="1"/>
              <a:t>agil</a:t>
            </a:r>
            <a:r>
              <a:rPr lang="es-MX" sz="2000" dirty="0"/>
              <a:t> para proyectos de software utilizaremos jira para asistir el desarrollo de apps desde la etapa de soporte hasta </a:t>
            </a:r>
            <a:r>
              <a:rPr lang="es-MX" sz="2000" dirty="0" err="1"/>
              <a:t>development</a:t>
            </a:r>
            <a:r>
              <a:rPr lang="es-MX" sz="2000" dirty="0"/>
              <a:t>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6B691FF-220D-8DA4-8797-EB4374F9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972" y="228153"/>
            <a:ext cx="6954220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9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599E91E-4032-5940-7A46-BCFC2D5D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Actualidad</a:t>
            </a:r>
          </a:p>
        </p:txBody>
      </p:sp>
      <p:sp>
        <p:nvSpPr>
          <p:cNvPr id="5" name="Marcador de contenido 10">
            <a:extLst>
              <a:ext uri="{FF2B5EF4-FFF2-40B4-BE49-F238E27FC236}">
                <a16:creationId xmlns:a16="http://schemas.microsoft.com/office/drawing/2014/main" id="{AA0A4BF0-DF67-9A36-6CD4-3E6C97781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69906" cy="3763412"/>
          </a:xfrm>
        </p:spPr>
        <p:txBody>
          <a:bodyPr>
            <a:normAutofit/>
          </a:bodyPr>
          <a:lstStyle/>
          <a:p>
            <a:r>
              <a:rPr lang="es-MX" sz="2000" dirty="0"/>
              <a:t>Acorde alas solicitudes de requerimientos desglosaremos la información para pasarla a jira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497B96-E976-1BCF-FF65-DA4B36D2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561" y="125835"/>
            <a:ext cx="4910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97DC9-A70E-B98C-95EF-F61BA0DFDDF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95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/>
              <a:t>Proyecto scrum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3B34C04-7772-F697-E2C5-7AB8E7B6B412}"/>
              </a:ext>
            </a:extLst>
          </p:cNvPr>
          <p:cNvGrpSpPr/>
          <p:nvPr/>
        </p:nvGrpSpPr>
        <p:grpSpPr>
          <a:xfrm>
            <a:off x="1881309" y="1017037"/>
            <a:ext cx="8278380" cy="5475837"/>
            <a:chOff x="1881309" y="1017037"/>
            <a:chExt cx="8278380" cy="547583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FEDB932-49C9-A994-ECAF-2B6C47C4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42"/>
            <a:stretch/>
          </p:blipFill>
          <p:spPr>
            <a:xfrm>
              <a:off x="1881309" y="1017037"/>
              <a:ext cx="8278380" cy="5475837"/>
            </a:xfrm>
            <a:prstGeom prst="rect">
              <a:avLst/>
            </a:prstGeom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7C8C330-1F8C-8275-65E7-7E8D8524C2DB}"/>
                </a:ext>
              </a:extLst>
            </p:cNvPr>
            <p:cNvSpPr/>
            <p:nvPr/>
          </p:nvSpPr>
          <p:spPr>
            <a:xfrm>
              <a:off x="7893698" y="5710335"/>
              <a:ext cx="2265991" cy="782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3C5387A-9875-289E-46CE-D04FAC1B4F83}"/>
              </a:ext>
            </a:extLst>
          </p:cNvPr>
          <p:cNvSpPr txBox="1"/>
          <p:nvPr/>
        </p:nvSpPr>
        <p:spPr>
          <a:xfrm flipH="1">
            <a:off x="1075267" y="1103538"/>
            <a:ext cx="109176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Francisco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Joel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Jhonatan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Christian</a:t>
            </a:r>
          </a:p>
          <a:p>
            <a:pPr marL="228600" indent="-228600">
              <a:buSzPct val="100000"/>
              <a:buFont typeface="+mj-lt"/>
              <a:buAutoNum type="arabicParenR"/>
            </a:pPr>
            <a:endParaRPr lang="es-MX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E72367-3698-FEEE-38AF-B029D226233E}"/>
              </a:ext>
            </a:extLst>
          </p:cNvPr>
          <p:cNvSpPr txBox="1"/>
          <p:nvPr/>
        </p:nvSpPr>
        <p:spPr>
          <a:xfrm flipH="1">
            <a:off x="3802586" y="2631609"/>
            <a:ext cx="10917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Cliente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525A8DF-1362-E540-00E9-300F0508915C}"/>
              </a:ext>
            </a:extLst>
          </p:cNvPr>
          <p:cNvSpPr txBox="1"/>
          <p:nvPr/>
        </p:nvSpPr>
        <p:spPr>
          <a:xfrm flipH="1">
            <a:off x="3802585" y="1195872"/>
            <a:ext cx="10917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David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Jesus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Cele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Francisco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4E6DD2-6129-4E13-C8BF-1709AB699A3D}"/>
              </a:ext>
            </a:extLst>
          </p:cNvPr>
          <p:cNvSpPr txBox="1"/>
          <p:nvPr/>
        </p:nvSpPr>
        <p:spPr>
          <a:xfrm flipH="1">
            <a:off x="552473" y="2460399"/>
            <a:ext cx="1479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dev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operación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5F15918-CE08-7310-0E91-D95143E88BC1}"/>
              </a:ext>
            </a:extLst>
          </p:cNvPr>
          <p:cNvSpPr txBox="1"/>
          <p:nvPr/>
        </p:nvSpPr>
        <p:spPr>
          <a:xfrm flipH="1">
            <a:off x="476972" y="4379430"/>
            <a:ext cx="147983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dirty="0"/>
              <a:t>Charlas con clientes y previos a documento de requerimiento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6BE3E9-8A67-FA14-DB6F-1DD7EC498C45}"/>
              </a:ext>
            </a:extLst>
          </p:cNvPr>
          <p:cNvSpPr txBox="1"/>
          <p:nvPr/>
        </p:nvSpPr>
        <p:spPr>
          <a:xfrm flipH="1">
            <a:off x="476972" y="5367044"/>
            <a:ext cx="147983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dirty="0"/>
              <a:t>Desglose de información de documento de requerimiento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5220733-1E13-D724-F59B-E49348901D6A}"/>
              </a:ext>
            </a:extLst>
          </p:cNvPr>
          <p:cNvSpPr txBox="1"/>
          <p:nvPr/>
        </p:nvSpPr>
        <p:spPr>
          <a:xfrm flipH="1">
            <a:off x="3039489" y="5487610"/>
            <a:ext cx="2388187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b="0" i="0" dirty="0">
                <a:solidFill>
                  <a:srgbClr val="091E42"/>
                </a:solidFill>
                <a:effectLst/>
                <a:latin typeface="Charlie Text"/>
              </a:rPr>
              <a:t>Una historia de usuario es la unidad de trabajo más pequeña en un marco ágil. Es un objetivo final, no una función, expresado desde la perspectiva del usuario del software.</a:t>
            </a:r>
            <a:endParaRPr lang="es-MX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51CA844-A497-F46A-CD2C-80F43B1B69A3}"/>
              </a:ext>
            </a:extLst>
          </p:cNvPr>
          <p:cNvSpPr txBox="1"/>
          <p:nvPr/>
        </p:nvSpPr>
        <p:spPr>
          <a:xfrm flipH="1">
            <a:off x="9026692" y="875579"/>
            <a:ext cx="149310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web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mobile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soporte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operacion</a:t>
            </a:r>
            <a:endParaRPr lang="es-MX" sz="1200" dirty="0"/>
          </a:p>
          <a:p>
            <a:pPr marL="228600" indent="-228600">
              <a:buSzPct val="100000"/>
              <a:buFont typeface="+mj-lt"/>
              <a:buAutoNum type="arabicParenR"/>
            </a:pPr>
            <a:endParaRPr lang="es-MX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D33DEF2-3581-70ED-ED50-06BE798FE9F7}"/>
              </a:ext>
            </a:extLst>
          </p:cNvPr>
          <p:cNvSpPr txBox="1"/>
          <p:nvPr/>
        </p:nvSpPr>
        <p:spPr>
          <a:xfrm flipH="1">
            <a:off x="5427676" y="809778"/>
            <a:ext cx="184762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Code</a:t>
            </a:r>
            <a:r>
              <a:rPr lang="es-MX" sz="1200" dirty="0"/>
              <a:t> </a:t>
            </a:r>
            <a:r>
              <a:rPr lang="es-MX" sz="1200" dirty="0" err="1"/>
              <a:t>Review</a:t>
            </a:r>
            <a:r>
              <a:rPr lang="es-MX" sz="1200" dirty="0"/>
              <a:t> en jira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1CACFC3-907E-4E79-1783-09D9974E7E05}"/>
              </a:ext>
            </a:extLst>
          </p:cNvPr>
          <p:cNvSpPr txBox="1"/>
          <p:nvPr/>
        </p:nvSpPr>
        <p:spPr>
          <a:xfrm flipH="1">
            <a:off x="2783200" y="3505611"/>
            <a:ext cx="18476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tras terminar sprint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F3EE493-C15F-BCD9-9C7A-5372E279DD6C}"/>
              </a:ext>
            </a:extLst>
          </p:cNvPr>
          <p:cNvSpPr txBox="1"/>
          <p:nvPr/>
        </p:nvSpPr>
        <p:spPr>
          <a:xfrm flipH="1">
            <a:off x="6832013" y="5355724"/>
            <a:ext cx="2566655" cy="13849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 err="1"/>
              <a:t>Asignacion</a:t>
            </a:r>
            <a:r>
              <a:rPr lang="es-MX" sz="1200" dirty="0"/>
              <a:t> de historias/tickets a </a:t>
            </a:r>
            <a:r>
              <a:rPr lang="es-MX" sz="1200" dirty="0" err="1"/>
              <a:t>team</a:t>
            </a:r>
            <a:r>
              <a:rPr lang="es-MX" sz="1200" dirty="0"/>
              <a:t> de </a:t>
            </a:r>
            <a:r>
              <a:rPr lang="es-MX" sz="1200" dirty="0" err="1"/>
              <a:t>development</a:t>
            </a:r>
            <a:r>
              <a:rPr lang="es-MX" sz="1200" dirty="0"/>
              <a:t> u operación en junta donde se revisa el tablero para revisar tickets pendientes</a:t>
            </a:r>
          </a:p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semanal con líder de área donde todos comentan su avance en asignaciones o se 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B894A84-6932-B502-01DA-487D91B345AB}"/>
              </a:ext>
            </a:extLst>
          </p:cNvPr>
          <p:cNvSpPr txBox="1"/>
          <p:nvPr/>
        </p:nvSpPr>
        <p:spPr>
          <a:xfrm flipH="1">
            <a:off x="9716407" y="3019948"/>
            <a:ext cx="18476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200" b="0" i="0" dirty="0">
                <a:solidFill>
                  <a:srgbClr val="091E42"/>
                </a:solidFill>
                <a:effectLst/>
                <a:latin typeface="Charlie Text"/>
              </a:rPr>
              <a:t>Administración mediante  tablero Jira en todo el ciclo.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E22345-B648-8F91-D399-DBF93D800FCD}"/>
              </a:ext>
            </a:extLst>
          </p:cNvPr>
          <p:cNvSpPr txBox="1"/>
          <p:nvPr/>
        </p:nvSpPr>
        <p:spPr>
          <a:xfrm flipH="1">
            <a:off x="10159689" y="4287096"/>
            <a:ext cx="2032311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Reunión de respectivos </a:t>
            </a:r>
            <a:r>
              <a:rPr lang="es-MX" sz="1200" dirty="0" err="1"/>
              <a:t>team</a:t>
            </a:r>
            <a:r>
              <a:rPr lang="es-MX" sz="1200" dirty="0"/>
              <a:t> para resolución del sprint ejemplo </a:t>
            </a:r>
            <a:r>
              <a:rPr lang="es-MX" sz="1200" dirty="0" err="1"/>
              <a:t>android</a:t>
            </a:r>
            <a:endParaRPr lang="es-MX" sz="1200" dirty="0"/>
          </a:p>
          <a:p>
            <a:pPr>
              <a:buSzPct val="100000"/>
            </a:pPr>
            <a:r>
              <a:rPr lang="es-MX" sz="1200" dirty="0" err="1"/>
              <a:t>Team</a:t>
            </a:r>
            <a:r>
              <a:rPr lang="es-MX" sz="1200" dirty="0"/>
              <a:t> </a:t>
            </a:r>
            <a:r>
              <a:rPr lang="es-MX" sz="1200" dirty="0" err="1"/>
              <a:t>mobile</a:t>
            </a:r>
            <a:r>
              <a:rPr lang="es-MX" sz="1200" dirty="0"/>
              <a:t>, </a:t>
            </a:r>
            <a:r>
              <a:rPr lang="es-MX" sz="1200" dirty="0" err="1"/>
              <a:t>efren</a:t>
            </a:r>
            <a:r>
              <a:rPr lang="es-MX" sz="1200" dirty="0"/>
              <a:t>, cele, mariana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1738743-15FB-5E1C-C02D-5ADF91DC3326}"/>
              </a:ext>
            </a:extLst>
          </p:cNvPr>
          <p:cNvSpPr txBox="1"/>
          <p:nvPr/>
        </p:nvSpPr>
        <p:spPr>
          <a:xfrm flipH="1">
            <a:off x="6476301" y="3754955"/>
            <a:ext cx="1211588" cy="5770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1050" dirty="0"/>
              <a:t>2 a 4 semanas dependiendo de </a:t>
            </a:r>
            <a:r>
              <a:rPr lang="es-MX" sz="1050" dirty="0" err="1"/>
              <a:t>history</a:t>
            </a:r>
            <a:r>
              <a:rPr lang="es-MX" sz="1050" dirty="0"/>
              <a:t> </a:t>
            </a:r>
            <a:r>
              <a:rPr lang="es-MX" sz="1050" dirty="0" err="1"/>
              <a:t>points</a:t>
            </a:r>
            <a:endParaRPr lang="es-MX" sz="1050" dirty="0"/>
          </a:p>
        </p:txBody>
      </p:sp>
    </p:spTree>
    <p:extLst>
      <p:ext uri="{BB962C8B-B14F-4D97-AF65-F5344CB8AC3E}">
        <p14:creationId xmlns:p14="http://schemas.microsoft.com/office/powerpoint/2010/main" val="58660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76AA7E9F-6288-B209-A277-7FC3CAA2A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95"/>
          <a:stretch/>
        </p:blipFill>
        <p:spPr>
          <a:xfrm>
            <a:off x="981160" y="891789"/>
            <a:ext cx="10647769" cy="425990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37BB4EA-DFF0-4D1B-4F35-25EEA4545BFD}"/>
              </a:ext>
            </a:extLst>
          </p:cNvPr>
          <p:cNvSpPr/>
          <p:nvPr/>
        </p:nvSpPr>
        <p:spPr>
          <a:xfrm>
            <a:off x="959887" y="1486928"/>
            <a:ext cx="1155625" cy="2634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EA5C0D-4460-8B7C-A399-12986D185557}"/>
              </a:ext>
            </a:extLst>
          </p:cNvPr>
          <p:cNvSpPr/>
          <p:nvPr/>
        </p:nvSpPr>
        <p:spPr>
          <a:xfrm>
            <a:off x="955300" y="878952"/>
            <a:ext cx="1155626" cy="4030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2E8D49A-C126-B128-30D3-27E6F58BB7A8}"/>
              </a:ext>
            </a:extLst>
          </p:cNvPr>
          <p:cNvSpPr/>
          <p:nvPr/>
        </p:nvSpPr>
        <p:spPr>
          <a:xfrm>
            <a:off x="2256144" y="1936670"/>
            <a:ext cx="1230006" cy="10541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EC7C8B-156B-63C3-2BB5-DE303FA8C18A}"/>
              </a:ext>
            </a:extLst>
          </p:cNvPr>
          <p:cNvSpPr/>
          <p:nvPr/>
        </p:nvSpPr>
        <p:spPr>
          <a:xfrm>
            <a:off x="3518861" y="1582117"/>
            <a:ext cx="2815264" cy="22278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AE1060C-51D0-516D-D7F6-7782F66AC08A}"/>
              </a:ext>
            </a:extLst>
          </p:cNvPr>
          <p:cNvSpPr/>
          <p:nvPr/>
        </p:nvSpPr>
        <p:spPr>
          <a:xfrm>
            <a:off x="6428279" y="1541784"/>
            <a:ext cx="3106246" cy="36227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D25B211-09E3-CC0A-FF7E-E9E6A753B481}"/>
              </a:ext>
            </a:extLst>
          </p:cNvPr>
          <p:cNvSpPr/>
          <p:nvPr/>
        </p:nvSpPr>
        <p:spPr>
          <a:xfrm>
            <a:off x="2795678" y="1212786"/>
            <a:ext cx="688599" cy="369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098322-9078-E774-02DB-872F57DD7B8B}"/>
              </a:ext>
            </a:extLst>
          </p:cNvPr>
          <p:cNvSpPr txBox="1"/>
          <p:nvPr/>
        </p:nvSpPr>
        <p:spPr>
          <a:xfrm>
            <a:off x="817840" y="140085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5A08C1-205B-7284-3189-C1AF873D0AFC}"/>
              </a:ext>
            </a:extLst>
          </p:cNvPr>
          <p:cNvSpPr txBox="1"/>
          <p:nvPr/>
        </p:nvSpPr>
        <p:spPr>
          <a:xfrm>
            <a:off x="887006" y="212821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E99566-8F48-DCCC-01C3-950E5FE3EA84}"/>
              </a:ext>
            </a:extLst>
          </p:cNvPr>
          <p:cNvSpPr txBox="1"/>
          <p:nvPr/>
        </p:nvSpPr>
        <p:spPr>
          <a:xfrm flipH="1">
            <a:off x="921589" y="5440523"/>
            <a:ext cx="26508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/>
            </a:pPr>
            <a:r>
              <a:rPr lang="es-MX" sz="1200" dirty="0"/>
              <a:t>Nombre del proyecto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827853-669F-B75A-5D45-6245AEFFE3E6}"/>
              </a:ext>
            </a:extLst>
          </p:cNvPr>
          <p:cNvSpPr txBox="1"/>
          <p:nvPr/>
        </p:nvSpPr>
        <p:spPr>
          <a:xfrm>
            <a:off x="2076343" y="2757734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E12657-6AFA-6491-7099-A47A94D25BBE}"/>
              </a:ext>
            </a:extLst>
          </p:cNvPr>
          <p:cNvSpPr txBox="1"/>
          <p:nvPr/>
        </p:nvSpPr>
        <p:spPr>
          <a:xfrm>
            <a:off x="2354511" y="1291603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110D1C-508F-A4A3-4CF0-26180F842545}"/>
              </a:ext>
            </a:extLst>
          </p:cNvPr>
          <p:cNvSpPr txBox="1"/>
          <p:nvPr/>
        </p:nvSpPr>
        <p:spPr>
          <a:xfrm>
            <a:off x="5027411" y="1212785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D5E76F-BF3E-F988-4C58-1A9872A8DC6E}"/>
              </a:ext>
            </a:extLst>
          </p:cNvPr>
          <p:cNvSpPr txBox="1"/>
          <p:nvPr/>
        </p:nvSpPr>
        <p:spPr>
          <a:xfrm>
            <a:off x="7668308" y="1172452"/>
            <a:ext cx="6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BBD5177D-4488-2652-3FCD-B860623D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5294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Vista de un proyecto jira scrum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0689F2-254A-D755-E56B-7A9465B0D8A4}"/>
              </a:ext>
            </a:extLst>
          </p:cNvPr>
          <p:cNvSpPr txBox="1"/>
          <p:nvPr/>
        </p:nvSpPr>
        <p:spPr>
          <a:xfrm flipH="1">
            <a:off x="921588" y="6006354"/>
            <a:ext cx="26508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2"/>
            </a:pPr>
            <a:r>
              <a:rPr lang="es-MX" sz="1200" dirty="0"/>
              <a:t>Backlog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5C91ECA-27E3-BC8A-C340-766B4FDD0BDB}"/>
              </a:ext>
            </a:extLst>
          </p:cNvPr>
          <p:cNvSpPr txBox="1"/>
          <p:nvPr/>
        </p:nvSpPr>
        <p:spPr>
          <a:xfrm flipH="1">
            <a:off x="3898083" y="5442271"/>
            <a:ext cx="154069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3"/>
            </a:pPr>
            <a:r>
              <a:rPr lang="es-MX" sz="1200" dirty="0"/>
              <a:t>Detalle de </a:t>
            </a:r>
            <a:r>
              <a:rPr lang="es-MX" sz="1200" dirty="0" err="1"/>
              <a:t>Epicas</a:t>
            </a:r>
            <a:endParaRPr lang="es-MX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E314C57-9B9F-680A-A490-3A1EC9938EEE}"/>
              </a:ext>
            </a:extLst>
          </p:cNvPr>
          <p:cNvSpPr txBox="1"/>
          <p:nvPr/>
        </p:nvSpPr>
        <p:spPr>
          <a:xfrm flipH="1">
            <a:off x="3898083" y="6011950"/>
            <a:ext cx="144544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4"/>
            </a:pPr>
            <a:r>
              <a:rPr lang="es-MX" sz="1200" dirty="0"/>
              <a:t>Equipo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340255-BBA6-D9C8-1838-835289CEAD5B}"/>
              </a:ext>
            </a:extLst>
          </p:cNvPr>
          <p:cNvSpPr txBox="1"/>
          <p:nvPr/>
        </p:nvSpPr>
        <p:spPr>
          <a:xfrm flipH="1">
            <a:off x="5711978" y="5440522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5"/>
            </a:pPr>
            <a:r>
              <a:rPr lang="es-MX" sz="1200" u="sng" dirty="0" err="1"/>
              <a:t>User</a:t>
            </a:r>
            <a:r>
              <a:rPr lang="es-MX" sz="1200" u="sng" dirty="0"/>
              <a:t> </a:t>
            </a:r>
            <a:r>
              <a:rPr lang="es-MX" sz="1200" u="sng" dirty="0" err="1"/>
              <a:t>stories</a:t>
            </a:r>
            <a:endParaRPr lang="es-MX" sz="1200" u="sng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02EED96-05A3-109C-8A4F-4A48791EA5DE}"/>
              </a:ext>
            </a:extLst>
          </p:cNvPr>
          <p:cNvSpPr txBox="1"/>
          <p:nvPr/>
        </p:nvSpPr>
        <p:spPr>
          <a:xfrm flipH="1">
            <a:off x="5669138" y="6008642"/>
            <a:ext cx="26508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6"/>
            </a:pPr>
            <a:r>
              <a:rPr lang="es-MX" sz="1200" dirty="0"/>
              <a:t>Detalles del requerimiento</a:t>
            </a:r>
          </a:p>
          <a:p>
            <a:pPr>
              <a:buSzPct val="100000"/>
            </a:pPr>
            <a:endParaRPr lang="es-MX" sz="12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4F3B38C-CCD6-0E71-E0B9-989304FADE02}"/>
              </a:ext>
            </a:extLst>
          </p:cNvPr>
          <p:cNvSpPr txBox="1"/>
          <p:nvPr/>
        </p:nvSpPr>
        <p:spPr>
          <a:xfrm flipH="1">
            <a:off x="1157078" y="6233683"/>
            <a:ext cx="2650881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buSzPct val="100000"/>
            </a:pPr>
            <a:r>
              <a:rPr lang="es-MX" sz="900" dirty="0"/>
              <a:t>Se encuentra toda la información del documento actualmente se hace como requerimiento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B9B5B24E-9B6C-FE7B-23C3-DB50F03E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988" y="2368576"/>
            <a:ext cx="1881597" cy="1593824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FB923F14-AB6A-E044-7B77-3A8B5CA485FD}"/>
              </a:ext>
            </a:extLst>
          </p:cNvPr>
          <p:cNvSpPr/>
          <p:nvPr/>
        </p:nvSpPr>
        <p:spPr>
          <a:xfrm>
            <a:off x="9771987" y="2990850"/>
            <a:ext cx="1762787" cy="2381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A6BD29A-8334-3BF2-E59C-C43725EFCE47}"/>
              </a:ext>
            </a:extLst>
          </p:cNvPr>
          <p:cNvSpPr/>
          <p:nvPr/>
        </p:nvSpPr>
        <p:spPr>
          <a:xfrm>
            <a:off x="9747842" y="3390901"/>
            <a:ext cx="1881087" cy="2381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DDB00A2-072F-BC05-B5EF-6674E4A6FDBA}"/>
              </a:ext>
            </a:extLst>
          </p:cNvPr>
          <p:cNvSpPr txBox="1"/>
          <p:nvPr/>
        </p:nvSpPr>
        <p:spPr>
          <a:xfrm flipH="1">
            <a:off x="7981402" y="5448085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7"/>
            </a:pPr>
            <a:r>
              <a:rPr lang="es-MX" sz="1200" u="sng" dirty="0"/>
              <a:t>Calidad 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A705517-DB97-8785-653B-C3CB54C12CEE}"/>
              </a:ext>
            </a:extLst>
          </p:cNvPr>
          <p:cNvSpPr txBox="1"/>
          <p:nvPr/>
        </p:nvSpPr>
        <p:spPr>
          <a:xfrm flipH="1">
            <a:off x="7981402" y="5995805"/>
            <a:ext cx="188796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SzPct val="100000"/>
              <a:buFont typeface="+mj-lt"/>
              <a:buAutoNum type="arabicParenR" startAt="8"/>
            </a:pPr>
            <a:r>
              <a:rPr lang="es-MX" sz="1200" u="sng" dirty="0" err="1"/>
              <a:t>Product</a:t>
            </a:r>
            <a:r>
              <a:rPr lang="es-MX" sz="1200" u="sng" dirty="0"/>
              <a:t> </a:t>
            </a:r>
            <a:r>
              <a:rPr lang="es-MX" sz="1200" u="sng" dirty="0" err="1"/>
              <a:t>owners</a:t>
            </a:r>
            <a:endParaRPr lang="es-MX" sz="1200" u="sng" dirty="0"/>
          </a:p>
        </p:txBody>
      </p:sp>
    </p:spTree>
    <p:extLst>
      <p:ext uri="{BB962C8B-B14F-4D97-AF65-F5344CB8AC3E}">
        <p14:creationId xmlns:p14="http://schemas.microsoft.com/office/powerpoint/2010/main" val="193790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431258-EE6F-41F7-E044-675871D69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" t="8276"/>
          <a:stretch/>
        </p:blipFill>
        <p:spPr>
          <a:xfrm>
            <a:off x="5171566" y="1000320"/>
            <a:ext cx="7020434" cy="31060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7DA304-ABE8-7A8A-D485-A9C860CC4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7" y="154863"/>
            <a:ext cx="491012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5A343A3F-2B54-68FB-2509-BFC99CA624AF}"/>
                  </a:ext>
                </a:extLst>
              </p14:cNvPr>
              <p14:cNvContentPartPr/>
              <p14:nvPr/>
            </p14:nvContentPartPr>
            <p14:xfrm>
              <a:off x="8709300" y="5280300"/>
              <a:ext cx="360" cy="3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5A343A3F-2B54-68FB-2509-BFC99CA624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00660" y="52713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2B5E81BF-6FB2-2BBF-FE89-F30C84AE8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2143" y="4106377"/>
            <a:ext cx="2729494" cy="3746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5C79817-B3CA-1A72-F752-DCDCB7E72E05}"/>
                  </a:ext>
                </a:extLst>
              </p14:cNvPr>
              <p14:cNvContentPartPr/>
              <p14:nvPr/>
            </p14:nvContentPartPr>
            <p14:xfrm>
              <a:off x="12382380" y="1685700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5C79817-B3CA-1A72-F752-DCDCB7E72E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73380" y="16767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upo 22">
            <a:extLst>
              <a:ext uri="{FF2B5EF4-FFF2-40B4-BE49-F238E27FC236}">
                <a16:creationId xmlns:a16="http://schemas.microsoft.com/office/drawing/2014/main" id="{6D41ABEB-8615-F0B4-0AF3-A797EFCC3AD4}"/>
              </a:ext>
            </a:extLst>
          </p:cNvPr>
          <p:cNvGrpSpPr/>
          <p:nvPr/>
        </p:nvGrpSpPr>
        <p:grpSpPr>
          <a:xfrm>
            <a:off x="6495660" y="333045"/>
            <a:ext cx="10080" cy="360"/>
            <a:chOff x="6495660" y="333045"/>
            <a:chExt cx="100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EE492421-9361-4305-59C5-63E06AA56D1F}"/>
                    </a:ext>
                  </a:extLst>
                </p14:cNvPr>
                <p14:cNvContentPartPr/>
                <p14:nvPr/>
              </p14:nvContentPartPr>
              <p14:xfrm>
                <a:off x="6505380" y="333045"/>
                <a:ext cx="360" cy="3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EE492421-9361-4305-59C5-63E06AA56D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6380" y="324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809143E6-4882-A0AE-B7F5-4ABB1AD08BFC}"/>
                    </a:ext>
                  </a:extLst>
                </p14:cNvPr>
                <p14:cNvContentPartPr/>
                <p14:nvPr/>
              </p14:nvContentPartPr>
              <p14:xfrm>
                <a:off x="6495660" y="333045"/>
                <a:ext cx="36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809143E6-4882-A0AE-B7F5-4ABB1AD08B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7020" y="32440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061A3D82-EB10-D093-F43A-526D33D601B7}"/>
                  </a:ext>
                </a:extLst>
              </p14:cNvPr>
              <p14:cNvContentPartPr/>
              <p14:nvPr/>
            </p14:nvContentPartPr>
            <p14:xfrm>
              <a:off x="4276260" y="1256805"/>
              <a:ext cx="360" cy="3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061A3D82-EB10-D093-F43A-526D33D601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7620" y="124816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FAE1A84A-931A-8622-AB5C-FDE28AED79BA}"/>
              </a:ext>
            </a:extLst>
          </p:cNvPr>
          <p:cNvCxnSpPr/>
          <p:nvPr/>
        </p:nvCxnSpPr>
        <p:spPr>
          <a:xfrm flipV="1">
            <a:off x="5065369" y="2079540"/>
            <a:ext cx="4271578" cy="1504323"/>
          </a:xfrm>
          <a:prstGeom prst="bentConnector3">
            <a:avLst>
              <a:gd name="adj1" fmla="val 10008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CC323CF-A4F6-C4FD-E8F2-7067885A5AE7}"/>
              </a:ext>
            </a:extLst>
          </p:cNvPr>
          <p:cNvCxnSpPr>
            <a:cxnSpLocks/>
          </p:cNvCxnSpPr>
          <p:nvPr/>
        </p:nvCxnSpPr>
        <p:spPr>
          <a:xfrm>
            <a:off x="2608976" y="394283"/>
            <a:ext cx="2632949" cy="1488492"/>
          </a:xfrm>
          <a:prstGeom prst="bentConnector3">
            <a:avLst>
              <a:gd name="adj1" fmla="val 9124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9DD61662-EC93-F0F5-C746-7A5E48305D39}"/>
              </a:ext>
            </a:extLst>
          </p:cNvPr>
          <p:cNvCxnSpPr>
            <a:cxnSpLocks/>
          </p:cNvCxnSpPr>
          <p:nvPr/>
        </p:nvCxnSpPr>
        <p:spPr>
          <a:xfrm>
            <a:off x="3439234" y="1221579"/>
            <a:ext cx="7869126" cy="1580127"/>
          </a:xfrm>
          <a:prstGeom prst="bentConnector3">
            <a:avLst>
              <a:gd name="adj1" fmla="val 92749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05612EC6-92A0-8138-3515-38A6D9C289A5}"/>
              </a:ext>
            </a:extLst>
          </p:cNvPr>
          <p:cNvCxnSpPr/>
          <p:nvPr/>
        </p:nvCxnSpPr>
        <p:spPr>
          <a:xfrm>
            <a:off x="5065369" y="2650921"/>
            <a:ext cx="3197787" cy="2164360"/>
          </a:xfrm>
          <a:prstGeom prst="bentConnector3">
            <a:avLst>
              <a:gd name="adj1" fmla="val 10649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5CEFCA66-0111-CE17-7EC0-B7EA313E181F}"/>
              </a:ext>
            </a:extLst>
          </p:cNvPr>
          <p:cNvCxnSpPr>
            <a:cxnSpLocks/>
          </p:cNvCxnSpPr>
          <p:nvPr/>
        </p:nvCxnSpPr>
        <p:spPr>
          <a:xfrm>
            <a:off x="4974356" y="5069762"/>
            <a:ext cx="3197787" cy="910085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E520B722-9BBF-2072-20A2-6197BB7A8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5" y="2709039"/>
            <a:ext cx="1439922" cy="1439922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DF08CF9-68CD-0A86-24A1-726C4D26786E}"/>
              </a:ext>
            </a:extLst>
          </p:cNvPr>
          <p:cNvSpPr/>
          <p:nvPr/>
        </p:nvSpPr>
        <p:spPr>
          <a:xfrm>
            <a:off x="3433665" y="2836506"/>
            <a:ext cx="7996335" cy="933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https://github.com/newlandapps/reunion/blob/main/Introducci%C3%B3n%20a%20Jira</a:t>
            </a:r>
            <a:r>
              <a:rPr lang="es-MX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.pptx</a:t>
            </a:r>
            <a:endParaRPr lang="es-MX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MX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302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267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Charlie Text</vt:lpstr>
      <vt:lpstr>Tema de Office</vt:lpstr>
      <vt:lpstr>Introducción a Jira</vt:lpstr>
      <vt:lpstr>Scrum</vt:lpstr>
      <vt:lpstr>Actualidad</vt:lpstr>
      <vt:lpstr>Presentación de PowerPoint</vt:lpstr>
      <vt:lpstr>Vista de un proyecto jira scrum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Jira</dc:title>
  <dc:creator>Heladio Francisco Morales Dorantes</dc:creator>
  <cp:lastModifiedBy>Heladio Francisco Morales Dorantes</cp:lastModifiedBy>
  <cp:revision>5</cp:revision>
  <dcterms:created xsi:type="dcterms:W3CDTF">2022-07-13T19:12:13Z</dcterms:created>
  <dcterms:modified xsi:type="dcterms:W3CDTF">2022-07-14T15:25:43Z</dcterms:modified>
</cp:coreProperties>
</file>