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279DD4-A3E6-4F59-9731-C68D2A13E68D}" type="datetimeFigureOut">
              <a:rPr lang="zh-CN" altLang="en-US" smtClean="0"/>
              <a:pPr/>
              <a:t>2015-06-28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CC2FEC-B93E-44AA-891D-6DEF7A80AA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PMICostCalculator</a:t>
            </a:r>
            <a:br>
              <a:rPr lang="en-US" altLang="zh-CN" smtClean="0"/>
            </a:br>
            <a:r>
              <a:rPr lang="en-US" altLang="zh-CN" smtClean="0"/>
              <a:t>Brief Introduction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2015-6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 CostCalculationSheet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889" r="89125" b="70421"/>
          <a:stretch>
            <a:fillRect/>
          </a:stretch>
        </p:blipFill>
        <p:spPr bwMode="auto">
          <a:xfrm>
            <a:off x="2476500" y="1981200"/>
            <a:ext cx="4191000" cy="354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Add And Delete CostItem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3" y="1447800"/>
            <a:ext cx="51720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Small Assistant Tools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34385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14600"/>
            <a:ext cx="3352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810000"/>
            <a:ext cx="3333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4953000"/>
            <a:ext cx="35623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1295400"/>
            <a:ext cx="3390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2514600"/>
            <a:ext cx="3429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0200" y="3810000"/>
            <a:ext cx="35718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Settings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63" y="1976438"/>
            <a:ext cx="41814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Statistic Data And Graph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57" y="1295400"/>
            <a:ext cx="772788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Pricinpals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219200" y="1485900"/>
            <a:ext cx="21336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Order1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76800" y="1676400"/>
            <a:ext cx="3124200" cy="1752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 Calculation Sheet1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352800" y="2552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295400" y="3848100"/>
            <a:ext cx="21336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Order2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53000" y="4038600"/>
            <a:ext cx="3124200" cy="1752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 Calculation Sheet2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429000" y="4914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1752600"/>
            <a:ext cx="8001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6800" y="2057400"/>
            <a:ext cx="7315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CostItem1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700" y="1219200"/>
            <a:ext cx="800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CostCalculationSheet</a:t>
            </a:r>
            <a:endParaRPr lang="zh-CN" altLang="en-US" smtClean="0"/>
          </a:p>
        </p:txBody>
      </p:sp>
      <p:sp>
        <p:nvSpPr>
          <p:cNvPr id="8" name="矩形 7"/>
          <p:cNvSpPr/>
          <p:nvPr/>
        </p:nvSpPr>
        <p:spPr>
          <a:xfrm>
            <a:off x="1066800" y="2800350"/>
            <a:ext cx="7315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CostItem2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6800" y="3543300"/>
            <a:ext cx="7315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CostItem3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66800" y="4286250"/>
            <a:ext cx="7315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CostItem4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66800" y="5029200"/>
            <a:ext cx="7315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CostItem5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68429" y="533400"/>
            <a:ext cx="220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Basic Calculation Unit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600200"/>
            <a:ext cx="8001000" cy="457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CostItem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9600" y="990600"/>
            <a:ext cx="80010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CostItem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2000" y="1828800"/>
            <a:ext cx="7696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ItemName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0" y="2724150"/>
            <a:ext cx="769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ItemCategory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2000" y="3619500"/>
            <a:ext cx="7696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ItemType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2000" y="4514850"/>
            <a:ext cx="7696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ItemCost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2000" y="5410200"/>
            <a:ext cx="7696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ItemRemark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68429" y="53340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Basic CostItem Unit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3048000"/>
            <a:ext cx="45720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ItemCategory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38800" y="457200"/>
            <a:ext cx="28956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MaterialsCost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38800" y="1320800"/>
            <a:ext cx="28956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PowderProcessingCost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38800" y="2184400"/>
            <a:ext cx="28956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VHPCost</a:t>
            </a:r>
          </a:p>
        </p:txBody>
      </p:sp>
      <p:sp>
        <p:nvSpPr>
          <p:cNvPr id="6" name="矩形 5"/>
          <p:cNvSpPr/>
          <p:nvPr/>
        </p:nvSpPr>
        <p:spPr>
          <a:xfrm>
            <a:off x="5638800" y="3048000"/>
            <a:ext cx="28956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MachiningCost</a:t>
            </a:r>
          </a:p>
        </p:txBody>
      </p:sp>
      <p:sp>
        <p:nvSpPr>
          <p:cNvPr id="7" name="矩形 6"/>
          <p:cNvSpPr/>
          <p:nvPr/>
        </p:nvSpPr>
        <p:spPr>
          <a:xfrm>
            <a:off x="5638800" y="3911600"/>
            <a:ext cx="28956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PackcageCost</a:t>
            </a:r>
          </a:p>
        </p:txBody>
      </p:sp>
      <p:sp>
        <p:nvSpPr>
          <p:cNvPr id="8" name="矩形 7"/>
          <p:cNvSpPr/>
          <p:nvPr/>
        </p:nvSpPr>
        <p:spPr>
          <a:xfrm>
            <a:off x="5638800" y="4775200"/>
            <a:ext cx="28956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BondingCost</a:t>
            </a:r>
          </a:p>
        </p:txBody>
      </p:sp>
      <p:sp>
        <p:nvSpPr>
          <p:cNvPr id="9" name="矩形 8"/>
          <p:cNvSpPr/>
          <p:nvPr/>
        </p:nvSpPr>
        <p:spPr>
          <a:xfrm>
            <a:off x="5638800" y="5638800"/>
            <a:ext cx="28956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DeliveryCost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2895600"/>
            <a:ext cx="45720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ItemType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19800" y="2552700"/>
            <a:ext cx="17526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Product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19800" y="3314700"/>
            <a:ext cx="17526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Experiment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Calculation Software Usage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59" y="1371600"/>
            <a:ext cx="786388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Create New CostCalculationSheet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3688" y="2276475"/>
            <a:ext cx="34766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Open CostCalculationSheet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</TotalTime>
  <Words>64</Words>
  <Application>Microsoft Office PowerPoint</Application>
  <PresentationFormat>全屏显示(4:3)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质朴</vt:lpstr>
      <vt:lpstr>PMICostCalculator Brief Introduction</vt:lpstr>
      <vt:lpstr>Basic Pricinpals</vt:lpstr>
      <vt:lpstr>幻灯片 3</vt:lpstr>
      <vt:lpstr>幻灯片 4</vt:lpstr>
      <vt:lpstr>幻灯片 5</vt:lpstr>
      <vt:lpstr>幻灯片 6</vt:lpstr>
      <vt:lpstr>Calculation Software Usage</vt:lpstr>
      <vt:lpstr>Create New CostCalculationSheet</vt:lpstr>
      <vt:lpstr>Open CostCalculationSheet</vt:lpstr>
      <vt:lpstr>Save CostCalculationSheet</vt:lpstr>
      <vt:lpstr>Add And Delete CostItem</vt:lpstr>
      <vt:lpstr>Small Assistant Tools</vt:lpstr>
      <vt:lpstr>Settings</vt:lpstr>
      <vt:lpstr>Statistic Data And Graph</vt:lpstr>
    </vt:vector>
  </TitlesOfParts>
  <Company>www.newlifechou.com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PMICostCalculator</dc:title>
  <dc:creator>xs.zhou</dc:creator>
  <cp:lastModifiedBy>xs.zhou</cp:lastModifiedBy>
  <cp:revision>72</cp:revision>
  <dcterms:created xsi:type="dcterms:W3CDTF">2015-06-24T07:09:20Z</dcterms:created>
  <dcterms:modified xsi:type="dcterms:W3CDTF">2015-06-28T15:35:54Z</dcterms:modified>
</cp:coreProperties>
</file>