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31"/>
  </p:notesMasterIdLst>
  <p:handoutMasterIdLst>
    <p:handoutMasterId r:id="rId32"/>
  </p:handoutMasterIdLst>
  <p:sldIdLst>
    <p:sldId id="316" r:id="rId4"/>
    <p:sldId id="272" r:id="rId5"/>
    <p:sldId id="439" r:id="rId6"/>
    <p:sldId id="440" r:id="rId7"/>
    <p:sldId id="270" r:id="rId8"/>
    <p:sldId id="441" r:id="rId9"/>
    <p:sldId id="442" r:id="rId10"/>
    <p:sldId id="308" r:id="rId11"/>
    <p:sldId id="443" r:id="rId12"/>
    <p:sldId id="445" r:id="rId13"/>
    <p:sldId id="447" r:id="rId14"/>
    <p:sldId id="446" r:id="rId15"/>
    <p:sldId id="274" r:id="rId16"/>
    <p:sldId id="448" r:id="rId17"/>
    <p:sldId id="317" r:id="rId18"/>
    <p:sldId id="449" r:id="rId19"/>
    <p:sldId id="389" r:id="rId20"/>
    <p:sldId id="450" r:id="rId21"/>
    <p:sldId id="279" r:id="rId22"/>
    <p:sldId id="452" r:id="rId23"/>
    <p:sldId id="388" r:id="rId24"/>
    <p:sldId id="453" r:id="rId25"/>
    <p:sldId id="438" r:id="rId26"/>
    <p:sldId id="454" r:id="rId27"/>
    <p:sldId id="288" r:id="rId28"/>
    <p:sldId id="387" r:id="rId29"/>
    <p:sldId id="31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A053F6-522E-476A-B590-A67F62CE9CA5}">
          <p14:sldIdLst>
            <p14:sldId id="316"/>
            <p14:sldId id="272"/>
            <p14:sldId id="439"/>
            <p14:sldId id="440"/>
            <p14:sldId id="270"/>
            <p14:sldId id="441"/>
            <p14:sldId id="442"/>
            <p14:sldId id="308"/>
            <p14:sldId id="443"/>
            <p14:sldId id="445"/>
            <p14:sldId id="447"/>
            <p14:sldId id="446"/>
            <p14:sldId id="274"/>
            <p14:sldId id="448"/>
            <p14:sldId id="317"/>
            <p14:sldId id="449"/>
            <p14:sldId id="389"/>
            <p14:sldId id="450"/>
            <p14:sldId id="279"/>
            <p14:sldId id="452"/>
            <p14:sldId id="388"/>
            <p14:sldId id="453"/>
            <p14:sldId id="438"/>
            <p14:sldId id="454"/>
            <p14:sldId id="288"/>
            <p14:sldId id="38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E7A"/>
    <a:srgbClr val="3F3F3F"/>
    <a:srgbClr val="82C650"/>
    <a:srgbClr val="4A4A4A"/>
    <a:srgbClr val="878787"/>
    <a:srgbClr val="CFE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4" autoAdjust="0"/>
    <p:restoredTop sz="94420" autoAdjust="0"/>
  </p:normalViewPr>
  <p:slideViewPr>
    <p:cSldViewPr snapToGrid="0" showGuides="1">
      <p:cViewPr varScale="1">
        <p:scale>
          <a:sx n="60" d="100"/>
          <a:sy n="60" d="100"/>
        </p:scale>
        <p:origin x="1140" y="78"/>
      </p:cViewPr>
      <p:guideLst>
        <p:guide orient="horz" pos="232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8439FE-94A4-4394-BEC7-0F98A62231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EB94D-D734-48CF-9D74-A503AF9711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08336-F1CD-467F-8FDC-ABD4B658DC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B9547-E2B2-442A-99FE-388E5C7728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DB4FD-0ECC-403B-9800-DA17BC88E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82CE0-FBF7-4D86-8DEC-B86BC83DA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1F036-9BEF-42F2-A356-589E868B7D72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B355F-7DE4-4D29-AD17-021F5781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1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43A78"/>
                </a:solidFill>
                <a:latin typeface="Arial" pitchFamily="34" charset="0"/>
                <a:cs typeface="Arial" pitchFamily="34" charset="0"/>
              </a:rPr>
              <a:t>slidesppt.net</a:t>
            </a:r>
            <a:endParaRPr lang="ko-KR" altLang="en-US" sz="1200" dirty="0">
              <a:solidFill>
                <a:srgbClr val="143A78"/>
              </a:solidFill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B355F-7DE4-4D29-AD17-021F578115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66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43A78"/>
                </a:solidFill>
                <a:latin typeface="Arial" pitchFamily="34" charset="0"/>
                <a:cs typeface="Arial" pitchFamily="34" charset="0"/>
              </a:rPr>
              <a:t>slidesppt.net</a:t>
            </a:r>
            <a:endParaRPr lang="ko-KR" altLang="en-US" sz="1200" dirty="0">
              <a:solidFill>
                <a:srgbClr val="143A78"/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7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43A78"/>
                </a:solidFill>
                <a:latin typeface="Arial" pitchFamily="34" charset="0"/>
                <a:cs typeface="Arial" pitchFamily="34" charset="0"/>
              </a:rPr>
              <a:t>slidesppt.net</a:t>
            </a:r>
            <a:endParaRPr lang="ko-KR" altLang="en-US" sz="1200" dirty="0">
              <a:solidFill>
                <a:srgbClr val="143A78"/>
              </a:solidFill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B355F-7DE4-4D29-AD17-021F578115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43A78"/>
                </a:solidFill>
                <a:latin typeface="Arial" pitchFamily="34" charset="0"/>
                <a:cs typeface="Arial" pitchFamily="34" charset="0"/>
              </a:rPr>
              <a:t>slidesppt.net</a:t>
            </a:r>
            <a:endParaRPr lang="ko-KR" altLang="en-US" sz="1200" dirty="0">
              <a:solidFill>
                <a:srgbClr val="143A78"/>
              </a:solidFill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B355F-7DE4-4D29-AD17-021F578115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3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43A78"/>
                </a:solidFill>
                <a:latin typeface="Arial" pitchFamily="34" charset="0"/>
                <a:cs typeface="Arial" pitchFamily="34" charset="0"/>
              </a:rPr>
              <a:t>slidesppt.net</a:t>
            </a:r>
            <a:endParaRPr lang="ko-KR" altLang="en-US" sz="1200" dirty="0">
              <a:solidFill>
                <a:srgbClr val="143A78"/>
              </a:solidFill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B355F-7DE4-4D29-AD17-021F578115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43A78"/>
                </a:solidFill>
                <a:latin typeface="Arial" pitchFamily="34" charset="0"/>
                <a:cs typeface="Arial" pitchFamily="34" charset="0"/>
              </a:rPr>
              <a:t>slidesppt.net</a:t>
            </a:r>
            <a:endParaRPr lang="ko-KR" altLang="en-US" sz="1200" dirty="0">
              <a:solidFill>
                <a:srgbClr val="143A78"/>
              </a:solidFill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B355F-7DE4-4D29-AD17-021F578115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43A78"/>
                </a:solidFill>
                <a:latin typeface="Arial" pitchFamily="34" charset="0"/>
                <a:cs typeface="Arial" pitchFamily="34" charset="0"/>
              </a:rPr>
              <a:t>slidesppt.net</a:t>
            </a:r>
            <a:endParaRPr lang="ko-KR" altLang="en-US" sz="1200" dirty="0">
              <a:solidFill>
                <a:srgbClr val="143A78"/>
              </a:solidFill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B355F-7DE4-4D29-AD17-021F578115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54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43A78"/>
                </a:solidFill>
                <a:latin typeface="Arial" pitchFamily="34" charset="0"/>
                <a:cs typeface="Arial" pitchFamily="34" charset="0"/>
              </a:rPr>
              <a:t>slidesppt.net</a:t>
            </a:r>
            <a:endParaRPr lang="ko-KR" altLang="en-US" sz="1200" dirty="0">
              <a:solidFill>
                <a:srgbClr val="143A78"/>
              </a:solidFill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B355F-7DE4-4D29-AD17-021F578115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1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43A78"/>
                </a:solidFill>
                <a:latin typeface="Arial" pitchFamily="34" charset="0"/>
                <a:cs typeface="Arial" pitchFamily="34" charset="0"/>
              </a:rPr>
              <a:t>slidesppt.net</a:t>
            </a:r>
            <a:endParaRPr lang="ko-KR" altLang="en-US" sz="1200" dirty="0">
              <a:solidFill>
                <a:srgbClr val="143A78"/>
              </a:solidFill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B355F-7DE4-4D29-AD17-021F578115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6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dirty="0">
                <a:solidFill>
                  <a:srgbClr val="143A78"/>
                </a:solidFill>
                <a:latin typeface="Arial" pitchFamily="34" charset="0"/>
                <a:cs typeface="Arial" pitchFamily="34" charset="0"/>
              </a:rPr>
              <a:t>slidesppt.net</a:t>
            </a:r>
            <a:endParaRPr lang="ko-KR" altLang="en-US" sz="1100" dirty="0">
              <a:solidFill>
                <a:srgbClr val="143A78"/>
              </a:solidFill>
              <a:latin typeface="Arial" pitchFamily="34" charset="0"/>
              <a:cs typeface="Arial" pitchFamily="34" charset="0"/>
            </a:endParaRPr>
          </a:p>
          <a:p>
            <a:pPr marL="15875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320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43A78"/>
                </a:solidFill>
                <a:latin typeface="Arial" pitchFamily="34" charset="0"/>
                <a:cs typeface="Arial" pitchFamily="34" charset="0"/>
              </a:rPr>
              <a:t>slidesppt.net</a:t>
            </a:r>
            <a:endParaRPr lang="ko-KR" altLang="en-US" sz="1200" dirty="0">
              <a:solidFill>
                <a:srgbClr val="143A78"/>
              </a:solidFill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B355F-7DE4-4D29-AD17-021F578115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677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B8CE5-8DE7-4B1E-A438-23286B4532FA}"/>
              </a:ext>
            </a:extLst>
          </p:cNvPr>
          <p:cNvSpPr/>
          <p:nvPr userDrawn="1"/>
        </p:nvSpPr>
        <p:spPr>
          <a:xfrm>
            <a:off x="0" y="0"/>
            <a:ext cx="378089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7D70EDE-0F7F-43BB-9CF6-E0810453F2EC}"/>
              </a:ext>
            </a:extLst>
          </p:cNvPr>
          <p:cNvGrpSpPr/>
          <p:nvPr userDrawn="1"/>
        </p:nvGrpSpPr>
        <p:grpSpPr>
          <a:xfrm>
            <a:off x="67749" y="2145072"/>
            <a:ext cx="2025299" cy="4705764"/>
            <a:chOff x="67749" y="2145072"/>
            <a:chExt cx="2025299" cy="4705764"/>
          </a:xfrm>
          <a:solidFill>
            <a:schemeClr val="bg1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70290CC-81EF-4E15-9C76-9825C872E73D}"/>
                </a:ext>
              </a:extLst>
            </p:cNvPr>
            <p:cNvSpPr/>
            <p:nvPr userDrawn="1"/>
          </p:nvSpPr>
          <p:spPr>
            <a:xfrm>
              <a:off x="67749" y="2145072"/>
              <a:ext cx="1825371" cy="4705764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CEF7E4-8494-44BA-9495-9F967125937F}"/>
                </a:ext>
              </a:extLst>
            </p:cNvPr>
            <p:cNvSpPr/>
            <p:nvPr userDrawn="1"/>
          </p:nvSpPr>
          <p:spPr>
            <a:xfrm>
              <a:off x="67749" y="4597368"/>
              <a:ext cx="874123" cy="2253468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2FCF1B-F1CF-41E9-84C6-9D8022AAF358}"/>
                </a:ext>
              </a:extLst>
            </p:cNvPr>
            <p:cNvSpPr/>
            <p:nvPr userDrawn="1"/>
          </p:nvSpPr>
          <p:spPr>
            <a:xfrm>
              <a:off x="1394131" y="5049046"/>
              <a:ext cx="698917" cy="1801790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A80C23-9532-403F-8276-9AD3849FBC9A}"/>
              </a:ext>
            </a:extLst>
          </p:cNvPr>
          <p:cNvSpPr/>
          <p:nvPr userDrawn="1"/>
        </p:nvSpPr>
        <p:spPr>
          <a:xfrm rot="3600000" flipV="1">
            <a:off x="1481922" y="-359510"/>
            <a:ext cx="1739424" cy="2395147"/>
          </a:xfrm>
          <a:custGeom>
            <a:avLst/>
            <a:gdLst>
              <a:gd name="connsiteX0" fmla="*/ 1077528 w 1739424"/>
              <a:gd name="connsiteY0" fmla="*/ 398319 h 2395147"/>
              <a:gd name="connsiteX1" fmla="*/ 1067918 w 1739424"/>
              <a:gd name="connsiteY1" fmla="*/ 380004 h 2395147"/>
              <a:gd name="connsiteX2" fmla="*/ 1092561 w 1739424"/>
              <a:gd name="connsiteY2" fmla="*/ 411557 h 2395147"/>
              <a:gd name="connsiteX3" fmla="*/ 1093901 w 1739424"/>
              <a:gd name="connsiteY3" fmla="*/ 415398 h 2395147"/>
              <a:gd name="connsiteX4" fmla="*/ 1090150 w 1739424"/>
              <a:gd name="connsiteY4" fmla="*/ 414575 h 2395147"/>
              <a:gd name="connsiteX5" fmla="*/ 1077528 w 1739424"/>
              <a:gd name="connsiteY5" fmla="*/ 398319 h 2395147"/>
              <a:gd name="connsiteX6" fmla="*/ 1064970 w 1739424"/>
              <a:gd name="connsiteY6" fmla="*/ 378632 h 2395147"/>
              <a:gd name="connsiteX7" fmla="*/ 1065239 w 1739424"/>
              <a:gd name="connsiteY7" fmla="*/ 377535 h 2395147"/>
              <a:gd name="connsiteX8" fmla="*/ 1067113 w 1739424"/>
              <a:gd name="connsiteY8" fmla="*/ 379456 h 2395147"/>
              <a:gd name="connsiteX9" fmla="*/ 1064970 w 1739424"/>
              <a:gd name="connsiteY9" fmla="*/ 378632 h 2395147"/>
              <a:gd name="connsiteX10" fmla="*/ 1734633 w 1739424"/>
              <a:gd name="connsiteY10" fmla="*/ 2247062 h 2395147"/>
              <a:gd name="connsiteX11" fmla="*/ 1739424 w 1739424"/>
              <a:gd name="connsiteY11" fmla="*/ 2180709 h 2395147"/>
              <a:gd name="connsiteX12" fmla="*/ 1737481 w 1739424"/>
              <a:gd name="connsiteY12" fmla="*/ 2187429 h 2395147"/>
              <a:gd name="connsiteX13" fmla="*/ 1734633 w 1739424"/>
              <a:gd name="connsiteY13" fmla="*/ 2247062 h 2395147"/>
              <a:gd name="connsiteX14" fmla="*/ 51484 w 1739424"/>
              <a:gd name="connsiteY14" fmla="*/ 1299625 h 2395147"/>
              <a:gd name="connsiteX15" fmla="*/ 225973 w 1739424"/>
              <a:gd name="connsiteY15" fmla="*/ 1500814 h 2395147"/>
              <a:gd name="connsiteX16" fmla="*/ 421792 w 1739424"/>
              <a:gd name="connsiteY16" fmla="*/ 1544987 h 2395147"/>
              <a:gd name="connsiteX17" fmla="*/ 528944 w 1739424"/>
              <a:gd name="connsiteY17" fmla="*/ 1408075 h 2395147"/>
              <a:gd name="connsiteX18" fmla="*/ 515014 w 1739424"/>
              <a:gd name="connsiteY18" fmla="*/ 1396279 h 2395147"/>
              <a:gd name="connsiteX19" fmla="*/ 348661 w 1739424"/>
              <a:gd name="connsiteY19" fmla="*/ 1408350 h 2395147"/>
              <a:gd name="connsiteX20" fmla="*/ 279815 w 1739424"/>
              <a:gd name="connsiteY20" fmla="*/ 1396004 h 2395147"/>
              <a:gd name="connsiteX21" fmla="*/ 319463 w 1739424"/>
              <a:gd name="connsiteY21" fmla="*/ 1397376 h 2395147"/>
              <a:gd name="connsiteX22" fmla="*/ 483940 w 1739424"/>
              <a:gd name="connsiteY22" fmla="*/ 1374603 h 2395147"/>
              <a:gd name="connsiteX23" fmla="*/ 539659 w 1739424"/>
              <a:gd name="connsiteY23" fmla="*/ 1360061 h 2395147"/>
              <a:gd name="connsiteX24" fmla="*/ 725033 w 1739424"/>
              <a:gd name="connsiteY24" fmla="*/ 1297230 h 2395147"/>
              <a:gd name="connsiteX25" fmla="*/ 885491 w 1739424"/>
              <a:gd name="connsiteY25" fmla="*/ 1249489 h 2395147"/>
              <a:gd name="connsiteX26" fmla="*/ 965854 w 1739424"/>
              <a:gd name="connsiteY26" fmla="*/ 1237965 h 2395147"/>
              <a:gd name="connsiteX27" fmla="*/ 1140675 w 1739424"/>
              <a:gd name="connsiteY27" fmla="*/ 1261289 h 2395147"/>
              <a:gd name="connsiteX28" fmla="*/ 1430909 w 1739424"/>
              <a:gd name="connsiteY28" fmla="*/ 1481407 h 2395147"/>
              <a:gd name="connsiteX29" fmla="*/ 1549564 w 1739424"/>
              <a:gd name="connsiteY29" fmla="*/ 1651718 h 2395147"/>
              <a:gd name="connsiteX30" fmla="*/ 1557415 w 1739424"/>
              <a:gd name="connsiteY30" fmla="*/ 1670822 h 2395147"/>
              <a:gd name="connsiteX31" fmla="*/ 1555525 w 1739424"/>
              <a:gd name="connsiteY31" fmla="*/ 1670473 h 2395147"/>
              <a:gd name="connsiteX32" fmla="*/ 1398512 w 1739424"/>
              <a:gd name="connsiteY32" fmla="*/ 1652472 h 2395147"/>
              <a:gd name="connsiteX33" fmla="*/ 1046085 w 1739424"/>
              <a:gd name="connsiteY33" fmla="*/ 1706261 h 2395147"/>
              <a:gd name="connsiteX34" fmla="*/ 1003447 w 1739424"/>
              <a:gd name="connsiteY34" fmla="*/ 1719049 h 2395147"/>
              <a:gd name="connsiteX35" fmla="*/ 1087567 w 1739424"/>
              <a:gd name="connsiteY35" fmla="*/ 1688103 h 2395147"/>
              <a:gd name="connsiteX36" fmla="*/ 1370422 w 1739424"/>
              <a:gd name="connsiteY36" fmla="*/ 1632771 h 2395147"/>
              <a:gd name="connsiteX37" fmla="*/ 1376144 w 1739424"/>
              <a:gd name="connsiteY37" fmla="*/ 1623897 h 2395147"/>
              <a:gd name="connsiteX38" fmla="*/ 1329191 w 1739424"/>
              <a:gd name="connsiteY38" fmla="*/ 1578151 h 2395147"/>
              <a:gd name="connsiteX39" fmla="*/ 1229320 w 1739424"/>
              <a:gd name="connsiteY39" fmla="*/ 1559619 h 2395147"/>
              <a:gd name="connsiteX40" fmla="*/ 996653 w 1739424"/>
              <a:gd name="connsiteY40" fmla="*/ 1626677 h 2395147"/>
              <a:gd name="connsiteX41" fmla="*/ 863114 w 1739424"/>
              <a:gd name="connsiteY41" fmla="*/ 1736938 h 2395147"/>
              <a:gd name="connsiteX42" fmla="*/ 811586 w 1739424"/>
              <a:gd name="connsiteY42" fmla="*/ 1832416 h 2395147"/>
              <a:gd name="connsiteX43" fmla="*/ 807916 w 1739424"/>
              <a:gd name="connsiteY43" fmla="*/ 1845357 h 2395147"/>
              <a:gd name="connsiteX44" fmla="*/ 807963 w 1739424"/>
              <a:gd name="connsiteY44" fmla="*/ 1848892 h 2395147"/>
              <a:gd name="connsiteX45" fmla="*/ 879991 w 1739424"/>
              <a:gd name="connsiteY45" fmla="*/ 1820168 h 2395147"/>
              <a:gd name="connsiteX46" fmla="*/ 1011289 w 1739424"/>
              <a:gd name="connsiteY46" fmla="*/ 1801302 h 2395147"/>
              <a:gd name="connsiteX47" fmla="*/ 1249185 w 1739424"/>
              <a:gd name="connsiteY47" fmla="*/ 1765402 h 2395147"/>
              <a:gd name="connsiteX48" fmla="*/ 1343560 w 1739424"/>
              <a:gd name="connsiteY48" fmla="*/ 1722610 h 2395147"/>
              <a:gd name="connsiteX49" fmla="*/ 1376800 w 1739424"/>
              <a:gd name="connsiteY49" fmla="*/ 1677991 h 2395147"/>
              <a:gd name="connsiteX50" fmla="*/ 1387169 w 1739424"/>
              <a:gd name="connsiteY50" fmla="*/ 1672942 h 2395147"/>
              <a:gd name="connsiteX51" fmla="*/ 1500972 w 1739424"/>
              <a:gd name="connsiteY51" fmla="*/ 1682857 h 2395147"/>
              <a:gd name="connsiteX52" fmla="*/ 1566833 w 1739424"/>
              <a:gd name="connsiteY52" fmla="*/ 1693739 h 2395147"/>
              <a:gd name="connsiteX53" fmla="*/ 1593093 w 1739424"/>
              <a:gd name="connsiteY53" fmla="*/ 1757638 h 2395147"/>
              <a:gd name="connsiteX54" fmla="*/ 1627517 w 1739424"/>
              <a:gd name="connsiteY54" fmla="*/ 1871216 h 2395147"/>
              <a:gd name="connsiteX55" fmla="*/ 1642518 w 1739424"/>
              <a:gd name="connsiteY55" fmla="*/ 1943101 h 2395147"/>
              <a:gd name="connsiteX56" fmla="*/ 1641715 w 1739424"/>
              <a:gd name="connsiteY56" fmla="*/ 2189761 h 2395147"/>
              <a:gd name="connsiteX57" fmla="*/ 1669305 w 1739424"/>
              <a:gd name="connsiteY57" fmla="*/ 2379903 h 2395147"/>
              <a:gd name="connsiteX58" fmla="*/ 1669117 w 1739424"/>
              <a:gd name="connsiteY58" fmla="*/ 2383495 h 2395147"/>
              <a:gd name="connsiteX59" fmla="*/ 1722169 w 1739424"/>
              <a:gd name="connsiteY59" fmla="*/ 2376292 h 2395147"/>
              <a:gd name="connsiteX60" fmla="*/ 1680021 w 1739424"/>
              <a:gd name="connsiteY60" fmla="*/ 2119798 h 2395147"/>
              <a:gd name="connsiteX61" fmla="*/ 1684306 w 1739424"/>
              <a:gd name="connsiteY61" fmla="*/ 1712628 h 2395147"/>
              <a:gd name="connsiteX62" fmla="*/ 1631534 w 1739424"/>
              <a:gd name="connsiteY62" fmla="*/ 1258270 h 2395147"/>
              <a:gd name="connsiteX63" fmla="*/ 1545546 w 1739424"/>
              <a:gd name="connsiteY63" fmla="*/ 1033010 h 2395147"/>
              <a:gd name="connsiteX64" fmla="*/ 1482058 w 1739424"/>
              <a:gd name="connsiteY64" fmla="*/ 912011 h 2395147"/>
              <a:gd name="connsiteX65" fmla="*/ 1482326 w 1739424"/>
              <a:gd name="connsiteY65" fmla="*/ 893903 h 2395147"/>
              <a:gd name="connsiteX66" fmla="*/ 1498131 w 1739424"/>
              <a:gd name="connsiteY66" fmla="*/ 852199 h 2395147"/>
              <a:gd name="connsiteX67" fmla="*/ 1490363 w 1739424"/>
              <a:gd name="connsiteY67" fmla="*/ 758088 h 2395147"/>
              <a:gd name="connsiteX68" fmla="*/ 1392854 w 1739424"/>
              <a:gd name="connsiteY68" fmla="*/ 556701 h 2395147"/>
              <a:gd name="connsiteX69" fmla="*/ 1132209 w 1739424"/>
              <a:gd name="connsiteY69" fmla="*/ 271353 h 2395147"/>
              <a:gd name="connsiteX70" fmla="*/ 813699 w 1739424"/>
              <a:gd name="connsiteY70" fmla="*/ 1097 h 2395147"/>
              <a:gd name="connsiteX71" fmla="*/ 810218 w 1739424"/>
              <a:gd name="connsiteY71" fmla="*/ 0 h 2395147"/>
              <a:gd name="connsiteX72" fmla="*/ 810486 w 1739424"/>
              <a:gd name="connsiteY72" fmla="*/ 4391 h 2395147"/>
              <a:gd name="connsiteX73" fmla="*/ 914155 w 1739424"/>
              <a:gd name="connsiteY73" fmla="*/ 340496 h 2395147"/>
              <a:gd name="connsiteX74" fmla="*/ 1228378 w 1739424"/>
              <a:gd name="connsiteY74" fmla="*/ 826682 h 2395147"/>
              <a:gd name="connsiteX75" fmla="*/ 1341690 w 1739424"/>
              <a:gd name="connsiteY75" fmla="*/ 917499 h 2395147"/>
              <a:gd name="connsiteX76" fmla="*/ 1412410 w 1739424"/>
              <a:gd name="connsiteY76" fmla="*/ 934785 h 2395147"/>
              <a:gd name="connsiteX77" fmla="*/ 1420713 w 1739424"/>
              <a:gd name="connsiteY77" fmla="*/ 920793 h 2395147"/>
              <a:gd name="connsiteX78" fmla="*/ 1351601 w 1739424"/>
              <a:gd name="connsiteY78" fmla="*/ 800342 h 2395147"/>
              <a:gd name="connsiteX79" fmla="*/ 1099795 w 1739424"/>
              <a:gd name="connsiteY79" fmla="*/ 430764 h 2395147"/>
              <a:gd name="connsiteX80" fmla="*/ 1092829 w 1739424"/>
              <a:gd name="connsiteY80" fmla="*/ 418142 h 2395147"/>
              <a:gd name="connsiteX81" fmla="*/ 1101403 w 1739424"/>
              <a:gd name="connsiteY81" fmla="*/ 424179 h 2395147"/>
              <a:gd name="connsiteX82" fmla="*/ 1305794 w 1739424"/>
              <a:gd name="connsiteY82" fmla="*/ 694435 h 2395147"/>
              <a:gd name="connsiteX83" fmla="*/ 1424463 w 1739424"/>
              <a:gd name="connsiteY83" fmla="*/ 872227 h 2395147"/>
              <a:gd name="connsiteX84" fmla="*/ 1500810 w 1739424"/>
              <a:gd name="connsiteY84" fmla="*/ 1008316 h 2395147"/>
              <a:gd name="connsiteX85" fmla="*/ 1610640 w 1739424"/>
              <a:gd name="connsiteY85" fmla="*/ 1310125 h 2395147"/>
              <a:gd name="connsiteX86" fmla="*/ 1646268 w 1739424"/>
              <a:gd name="connsiteY86" fmla="*/ 1762565 h 2395147"/>
              <a:gd name="connsiteX87" fmla="*/ 1643589 w 1739424"/>
              <a:gd name="connsiteY87" fmla="*/ 1766407 h 2395147"/>
              <a:gd name="connsiteX88" fmla="*/ 1637160 w 1739424"/>
              <a:gd name="connsiteY88" fmla="*/ 1747474 h 2395147"/>
              <a:gd name="connsiteX89" fmla="*/ 1480720 w 1739424"/>
              <a:gd name="connsiteY89" fmla="*/ 1478590 h 2395147"/>
              <a:gd name="connsiteX90" fmla="*/ 1140741 w 1739424"/>
              <a:gd name="connsiteY90" fmla="*/ 1210217 h 2395147"/>
              <a:gd name="connsiteX91" fmla="*/ 942550 w 1739424"/>
              <a:gd name="connsiteY91" fmla="*/ 1071697 h 2395147"/>
              <a:gd name="connsiteX92" fmla="*/ 710299 w 1739424"/>
              <a:gd name="connsiteY92" fmla="*/ 861253 h 2395147"/>
              <a:gd name="connsiteX93" fmla="*/ 706012 w 1739424"/>
              <a:gd name="connsiteY93" fmla="*/ 845339 h 2395147"/>
              <a:gd name="connsiteX94" fmla="*/ 722086 w 1739424"/>
              <a:gd name="connsiteY94" fmla="*/ 767417 h 2395147"/>
              <a:gd name="connsiteX95" fmla="*/ 679759 w 1739424"/>
              <a:gd name="connsiteY95" fmla="*/ 625567 h 2395147"/>
              <a:gd name="connsiteX96" fmla="*/ 497603 w 1739424"/>
              <a:gd name="connsiteY96" fmla="*/ 336106 h 2395147"/>
              <a:gd name="connsiteX97" fmla="*/ 396076 w 1739424"/>
              <a:gd name="connsiteY97" fmla="*/ 177244 h 2395147"/>
              <a:gd name="connsiteX98" fmla="*/ 359644 w 1739424"/>
              <a:gd name="connsiteY98" fmla="*/ 72707 h 2395147"/>
              <a:gd name="connsiteX99" fmla="*/ 355893 w 1739424"/>
              <a:gd name="connsiteY99" fmla="*/ 76001 h 2395147"/>
              <a:gd name="connsiteX100" fmla="*/ 345714 w 1739424"/>
              <a:gd name="connsiteY100" fmla="*/ 92187 h 2395147"/>
              <a:gd name="connsiteX101" fmla="*/ 293210 w 1739424"/>
              <a:gd name="connsiteY101" fmla="*/ 237881 h 2395147"/>
              <a:gd name="connsiteX102" fmla="*/ 300978 w 1739424"/>
              <a:gd name="connsiteY102" fmla="*/ 485638 h 2395147"/>
              <a:gd name="connsiteX103" fmla="*/ 445633 w 1739424"/>
              <a:gd name="connsiteY103" fmla="*/ 798970 h 2395147"/>
              <a:gd name="connsiteX104" fmla="*/ 557339 w 1739424"/>
              <a:gd name="connsiteY104" fmla="*/ 888690 h 2395147"/>
              <a:gd name="connsiteX105" fmla="*/ 648686 w 1739424"/>
              <a:gd name="connsiteY105" fmla="*/ 895823 h 2395147"/>
              <a:gd name="connsiteX106" fmla="*/ 652705 w 1739424"/>
              <a:gd name="connsiteY106" fmla="*/ 881283 h 2395147"/>
              <a:gd name="connsiteX107" fmla="*/ 449383 w 1739424"/>
              <a:gd name="connsiteY107" fmla="*/ 525148 h 2395147"/>
              <a:gd name="connsiteX108" fmla="*/ 404113 w 1739424"/>
              <a:gd name="connsiteY108" fmla="*/ 405521 h 2395147"/>
              <a:gd name="connsiteX109" fmla="*/ 430098 w 1739424"/>
              <a:gd name="connsiteY109" fmla="*/ 463414 h 2395147"/>
              <a:gd name="connsiteX110" fmla="*/ 699315 w 1739424"/>
              <a:gd name="connsiteY110" fmla="*/ 892806 h 2395147"/>
              <a:gd name="connsiteX111" fmla="*/ 1003893 w 1739424"/>
              <a:gd name="connsiteY111" fmla="*/ 1157849 h 2395147"/>
              <a:gd name="connsiteX112" fmla="*/ 1056131 w 1739424"/>
              <a:gd name="connsiteY112" fmla="*/ 1196809 h 2395147"/>
              <a:gd name="connsiteX113" fmla="*/ 1026396 w 1739424"/>
              <a:gd name="connsiteY113" fmla="*/ 1194890 h 2395147"/>
              <a:gd name="connsiteX114" fmla="*/ 847988 w 1739424"/>
              <a:gd name="connsiteY114" fmla="*/ 1218760 h 2395147"/>
              <a:gd name="connsiteX115" fmla="*/ 525462 w 1739424"/>
              <a:gd name="connsiteY115" fmla="*/ 1334545 h 2395147"/>
              <a:gd name="connsiteX116" fmla="*/ 506711 w 1739424"/>
              <a:gd name="connsiteY116" fmla="*/ 1327960 h 2395147"/>
              <a:gd name="connsiteX117" fmla="*/ 302050 w 1739424"/>
              <a:gd name="connsiteY117" fmla="*/ 1262933 h 2395147"/>
              <a:gd name="connsiteX118" fmla="*/ 0 w 1739424"/>
              <a:gd name="connsiteY118" fmla="*/ 1208733 h 2395147"/>
              <a:gd name="connsiteX119" fmla="*/ 51484 w 1739424"/>
              <a:gd name="connsiteY119" fmla="*/ 1299625 h 239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739424" h="2395147">
                <a:moveTo>
                  <a:pt x="1077528" y="398319"/>
                </a:moveTo>
                <a:cubicBezTo>
                  <a:pt x="1073409" y="392832"/>
                  <a:pt x="1069793" y="387001"/>
                  <a:pt x="1067918" y="380004"/>
                </a:cubicBezTo>
                <a:cubicBezTo>
                  <a:pt x="1077560" y="389333"/>
                  <a:pt x="1085061" y="400308"/>
                  <a:pt x="1092561" y="411557"/>
                </a:cubicBezTo>
                <a:cubicBezTo>
                  <a:pt x="1093366" y="412654"/>
                  <a:pt x="1095240" y="413478"/>
                  <a:pt x="1093901" y="415398"/>
                </a:cubicBezTo>
                <a:cubicBezTo>
                  <a:pt x="1092295" y="417319"/>
                  <a:pt x="1091222" y="415673"/>
                  <a:pt x="1090150" y="414575"/>
                </a:cubicBezTo>
                <a:cubicBezTo>
                  <a:pt x="1086267" y="408951"/>
                  <a:pt x="1081646" y="403807"/>
                  <a:pt x="1077528" y="398319"/>
                </a:cubicBezTo>
                <a:close/>
                <a:moveTo>
                  <a:pt x="1064970" y="378632"/>
                </a:moveTo>
                <a:cubicBezTo>
                  <a:pt x="1064970" y="378359"/>
                  <a:pt x="1065239" y="377810"/>
                  <a:pt x="1065239" y="377535"/>
                </a:cubicBezTo>
                <a:lnTo>
                  <a:pt x="1067113" y="379456"/>
                </a:lnTo>
                <a:cubicBezTo>
                  <a:pt x="1066310" y="380279"/>
                  <a:pt x="1065507" y="380004"/>
                  <a:pt x="1064970" y="378632"/>
                </a:cubicBezTo>
                <a:close/>
                <a:moveTo>
                  <a:pt x="1734633" y="2247062"/>
                </a:moveTo>
                <a:lnTo>
                  <a:pt x="1739424" y="2180709"/>
                </a:lnTo>
                <a:lnTo>
                  <a:pt x="1737481" y="2187429"/>
                </a:lnTo>
                <a:cubicBezTo>
                  <a:pt x="1736531" y="2207307"/>
                  <a:pt x="1735583" y="2227184"/>
                  <a:pt x="1734633" y="2247062"/>
                </a:cubicBezTo>
                <a:close/>
                <a:moveTo>
                  <a:pt x="51484" y="1299625"/>
                </a:moveTo>
                <a:cubicBezTo>
                  <a:pt x="107250" y="1386350"/>
                  <a:pt x="173250" y="1458783"/>
                  <a:pt x="225973" y="1500814"/>
                </a:cubicBezTo>
                <a:cubicBezTo>
                  <a:pt x="296271" y="1556856"/>
                  <a:pt x="349466" y="1562823"/>
                  <a:pt x="421792" y="1544987"/>
                </a:cubicBezTo>
                <a:cubicBezTo>
                  <a:pt x="494924" y="1526879"/>
                  <a:pt x="532962" y="1478041"/>
                  <a:pt x="528944" y="1408075"/>
                </a:cubicBezTo>
                <a:cubicBezTo>
                  <a:pt x="528409" y="1397649"/>
                  <a:pt x="526265" y="1394083"/>
                  <a:pt x="515014" y="1396279"/>
                </a:cubicBezTo>
                <a:cubicBezTo>
                  <a:pt x="460099" y="1406978"/>
                  <a:pt x="404648" y="1412191"/>
                  <a:pt x="348661" y="1408350"/>
                </a:cubicBezTo>
                <a:cubicBezTo>
                  <a:pt x="326160" y="1406978"/>
                  <a:pt x="303657" y="1403412"/>
                  <a:pt x="279815" y="1396004"/>
                </a:cubicBezTo>
                <a:cubicBezTo>
                  <a:pt x="294818" y="1392986"/>
                  <a:pt x="307139" y="1396827"/>
                  <a:pt x="319463" y="1397376"/>
                </a:cubicBezTo>
                <a:cubicBezTo>
                  <a:pt x="375717" y="1400120"/>
                  <a:pt x="429829" y="1388870"/>
                  <a:pt x="483940" y="1374603"/>
                </a:cubicBezTo>
                <a:cubicBezTo>
                  <a:pt x="502424" y="1369665"/>
                  <a:pt x="521443" y="1365549"/>
                  <a:pt x="539659" y="1360061"/>
                </a:cubicBezTo>
                <a:cubicBezTo>
                  <a:pt x="602343" y="1341953"/>
                  <a:pt x="663419" y="1318632"/>
                  <a:pt x="725033" y="1297230"/>
                </a:cubicBezTo>
                <a:cubicBezTo>
                  <a:pt x="777804" y="1278847"/>
                  <a:pt x="831379" y="1263208"/>
                  <a:pt x="885491" y="1249489"/>
                </a:cubicBezTo>
                <a:lnTo>
                  <a:pt x="965854" y="1237965"/>
                </a:lnTo>
                <a:cubicBezTo>
                  <a:pt x="1008386" y="1239932"/>
                  <a:pt x="1063167" y="1220715"/>
                  <a:pt x="1140675" y="1261289"/>
                </a:cubicBezTo>
                <a:cubicBezTo>
                  <a:pt x="1218186" y="1301862"/>
                  <a:pt x="1362760" y="1416335"/>
                  <a:pt x="1430909" y="1481407"/>
                </a:cubicBezTo>
                <a:cubicBezTo>
                  <a:pt x="1499057" y="1546478"/>
                  <a:pt x="1516795" y="1586751"/>
                  <a:pt x="1549564" y="1651718"/>
                </a:cubicBezTo>
                <a:lnTo>
                  <a:pt x="1557415" y="1670822"/>
                </a:lnTo>
                <a:lnTo>
                  <a:pt x="1555525" y="1670473"/>
                </a:lnTo>
                <a:cubicBezTo>
                  <a:pt x="1503614" y="1661478"/>
                  <a:pt x="1446534" y="1653334"/>
                  <a:pt x="1398512" y="1652472"/>
                </a:cubicBezTo>
                <a:cubicBezTo>
                  <a:pt x="1277780" y="1650277"/>
                  <a:pt x="1160915" y="1670735"/>
                  <a:pt x="1046085" y="1706261"/>
                </a:cubicBezTo>
                <a:cubicBezTo>
                  <a:pt x="1031962" y="1710529"/>
                  <a:pt x="1017823" y="1715069"/>
                  <a:pt x="1003447" y="1719049"/>
                </a:cubicBezTo>
                <a:cubicBezTo>
                  <a:pt x="1030832" y="1706926"/>
                  <a:pt x="1059271" y="1697451"/>
                  <a:pt x="1087567" y="1688103"/>
                </a:cubicBezTo>
                <a:cubicBezTo>
                  <a:pt x="1179405" y="1657507"/>
                  <a:pt x="1273537" y="1637923"/>
                  <a:pt x="1370422" y="1632771"/>
                </a:cubicBezTo>
                <a:cubicBezTo>
                  <a:pt x="1377778" y="1632422"/>
                  <a:pt x="1379106" y="1630739"/>
                  <a:pt x="1376144" y="1623897"/>
                </a:cubicBezTo>
                <a:cubicBezTo>
                  <a:pt x="1366655" y="1602111"/>
                  <a:pt x="1350034" y="1587888"/>
                  <a:pt x="1329191" y="1578151"/>
                </a:cubicBezTo>
                <a:cubicBezTo>
                  <a:pt x="1297530" y="1563385"/>
                  <a:pt x="1263689" y="1559482"/>
                  <a:pt x="1229320" y="1559619"/>
                </a:cubicBezTo>
                <a:cubicBezTo>
                  <a:pt x="1145365" y="1560020"/>
                  <a:pt x="1068453" y="1584359"/>
                  <a:pt x="996653" y="1626677"/>
                </a:cubicBezTo>
                <a:cubicBezTo>
                  <a:pt x="946428" y="1656370"/>
                  <a:pt x="899719" y="1690631"/>
                  <a:pt x="863114" y="1736938"/>
                </a:cubicBezTo>
                <a:cubicBezTo>
                  <a:pt x="840384" y="1765651"/>
                  <a:pt x="822768" y="1797268"/>
                  <a:pt x="811586" y="1832416"/>
                </a:cubicBezTo>
                <a:cubicBezTo>
                  <a:pt x="810229" y="1836675"/>
                  <a:pt x="809000" y="1841079"/>
                  <a:pt x="807916" y="1845357"/>
                </a:cubicBezTo>
                <a:cubicBezTo>
                  <a:pt x="807864" y="1846169"/>
                  <a:pt x="807939" y="1847124"/>
                  <a:pt x="807963" y="1848892"/>
                </a:cubicBezTo>
                <a:cubicBezTo>
                  <a:pt x="831400" y="1836927"/>
                  <a:pt x="855096" y="1827287"/>
                  <a:pt x="879991" y="1820168"/>
                </a:cubicBezTo>
                <a:cubicBezTo>
                  <a:pt x="922865" y="1807938"/>
                  <a:pt x="966993" y="1803800"/>
                  <a:pt x="1011289" y="1801302"/>
                </a:cubicBezTo>
                <a:cubicBezTo>
                  <a:pt x="1091805" y="1797289"/>
                  <a:pt x="1171657" y="1788752"/>
                  <a:pt x="1249185" y="1765402"/>
                </a:cubicBezTo>
                <a:cubicBezTo>
                  <a:pt x="1282546" y="1755423"/>
                  <a:pt x="1315560" y="1744472"/>
                  <a:pt x="1343560" y="1722610"/>
                </a:cubicBezTo>
                <a:cubicBezTo>
                  <a:pt x="1358845" y="1710673"/>
                  <a:pt x="1371004" y="1696638"/>
                  <a:pt x="1376800" y="1677991"/>
                </a:cubicBezTo>
                <a:cubicBezTo>
                  <a:pt x="1378851" y="1671330"/>
                  <a:pt x="1382967" y="1672813"/>
                  <a:pt x="1387169" y="1672942"/>
                </a:cubicBezTo>
                <a:cubicBezTo>
                  <a:pt x="1424336" y="1673661"/>
                  <a:pt x="1463273" y="1677620"/>
                  <a:pt x="1500972" y="1682857"/>
                </a:cubicBezTo>
                <a:lnTo>
                  <a:pt x="1566833" y="1693739"/>
                </a:lnTo>
                <a:lnTo>
                  <a:pt x="1593093" y="1757638"/>
                </a:lnTo>
                <a:cubicBezTo>
                  <a:pt x="1605907" y="1794995"/>
                  <a:pt x="1617203" y="1833627"/>
                  <a:pt x="1627517" y="1871216"/>
                </a:cubicBezTo>
                <a:cubicBezTo>
                  <a:pt x="1633946" y="1894812"/>
                  <a:pt x="1643322" y="1918133"/>
                  <a:pt x="1642518" y="1943101"/>
                </a:cubicBezTo>
                <a:cubicBezTo>
                  <a:pt x="1640107" y="2025412"/>
                  <a:pt x="1638499" y="2107725"/>
                  <a:pt x="1641715" y="2189761"/>
                </a:cubicBezTo>
                <a:cubicBezTo>
                  <a:pt x="1644125" y="2253964"/>
                  <a:pt x="1644928" y="2318717"/>
                  <a:pt x="1669305" y="2379903"/>
                </a:cubicBezTo>
                <a:cubicBezTo>
                  <a:pt x="1669242" y="2381100"/>
                  <a:pt x="1669180" y="2382297"/>
                  <a:pt x="1669117" y="2383495"/>
                </a:cubicBezTo>
                <a:cubicBezTo>
                  <a:pt x="1673135" y="2372016"/>
                  <a:pt x="1720350" y="2420240"/>
                  <a:pt x="1722169" y="2376292"/>
                </a:cubicBezTo>
                <a:cubicBezTo>
                  <a:pt x="1711719" y="2312911"/>
                  <a:pt x="1681361" y="2183726"/>
                  <a:pt x="1680021" y="2119798"/>
                </a:cubicBezTo>
                <a:cubicBezTo>
                  <a:pt x="1677610" y="1983983"/>
                  <a:pt x="1684308" y="1848168"/>
                  <a:pt x="1684306" y="1712628"/>
                </a:cubicBezTo>
                <a:cubicBezTo>
                  <a:pt x="1684306" y="1558981"/>
                  <a:pt x="1673055" y="1406703"/>
                  <a:pt x="1631534" y="1258270"/>
                </a:cubicBezTo>
                <a:cubicBezTo>
                  <a:pt x="1609835" y="1180348"/>
                  <a:pt x="1581442" y="1105169"/>
                  <a:pt x="1545546" y="1033010"/>
                </a:cubicBezTo>
                <a:cubicBezTo>
                  <a:pt x="1520632" y="975301"/>
                  <a:pt x="1492596" y="935197"/>
                  <a:pt x="1482058" y="912011"/>
                </a:cubicBezTo>
                <a:cubicBezTo>
                  <a:pt x="1478307" y="905426"/>
                  <a:pt x="1477504" y="900763"/>
                  <a:pt x="1482326" y="893903"/>
                </a:cubicBezTo>
                <a:cubicBezTo>
                  <a:pt x="1491434" y="881558"/>
                  <a:pt x="1495452" y="867289"/>
                  <a:pt x="1498131" y="852199"/>
                </a:cubicBezTo>
                <a:cubicBezTo>
                  <a:pt x="1504024" y="820097"/>
                  <a:pt x="1498131" y="788819"/>
                  <a:pt x="1490363" y="758088"/>
                </a:cubicBezTo>
                <a:cubicBezTo>
                  <a:pt x="1471344" y="684284"/>
                  <a:pt x="1433840" y="619531"/>
                  <a:pt x="1392854" y="556701"/>
                </a:cubicBezTo>
                <a:cubicBezTo>
                  <a:pt x="1321331" y="446953"/>
                  <a:pt x="1229715" y="356135"/>
                  <a:pt x="1132209" y="271353"/>
                </a:cubicBezTo>
                <a:cubicBezTo>
                  <a:pt x="1027199" y="179713"/>
                  <a:pt x="917637" y="94109"/>
                  <a:pt x="813699" y="1097"/>
                </a:cubicBezTo>
                <a:cubicBezTo>
                  <a:pt x="812897" y="275"/>
                  <a:pt x="811557" y="275"/>
                  <a:pt x="810218" y="0"/>
                </a:cubicBezTo>
                <a:cubicBezTo>
                  <a:pt x="810218" y="1920"/>
                  <a:pt x="810218" y="3292"/>
                  <a:pt x="810486" y="4391"/>
                </a:cubicBezTo>
                <a:cubicBezTo>
                  <a:pt x="830845" y="120998"/>
                  <a:pt x="868080" y="232118"/>
                  <a:pt x="914155" y="340496"/>
                </a:cubicBezTo>
                <a:cubicBezTo>
                  <a:pt x="991303" y="521307"/>
                  <a:pt x="1092561" y="685930"/>
                  <a:pt x="1228378" y="826682"/>
                </a:cubicBezTo>
                <a:cubicBezTo>
                  <a:pt x="1262397" y="861803"/>
                  <a:pt x="1298293" y="894726"/>
                  <a:pt x="1341690" y="917499"/>
                </a:cubicBezTo>
                <a:cubicBezTo>
                  <a:pt x="1363924" y="929022"/>
                  <a:pt x="1387228" y="936431"/>
                  <a:pt x="1412410" y="934785"/>
                </a:cubicBezTo>
                <a:cubicBezTo>
                  <a:pt x="1427143" y="933960"/>
                  <a:pt x="1427411" y="933688"/>
                  <a:pt x="1420713" y="920793"/>
                </a:cubicBezTo>
                <a:cubicBezTo>
                  <a:pt x="1399015" y="879911"/>
                  <a:pt x="1375709" y="839852"/>
                  <a:pt x="1351601" y="800342"/>
                </a:cubicBezTo>
                <a:cubicBezTo>
                  <a:pt x="1273648" y="672759"/>
                  <a:pt x="1185784" y="552310"/>
                  <a:pt x="1099795" y="430764"/>
                </a:cubicBezTo>
                <a:cubicBezTo>
                  <a:pt x="1097116" y="426923"/>
                  <a:pt x="1093098" y="423630"/>
                  <a:pt x="1092829" y="418142"/>
                </a:cubicBezTo>
                <a:cubicBezTo>
                  <a:pt x="1098455" y="417594"/>
                  <a:pt x="1099527" y="421710"/>
                  <a:pt x="1101403" y="424179"/>
                </a:cubicBezTo>
                <a:cubicBezTo>
                  <a:pt x="1170247" y="513625"/>
                  <a:pt x="1239895" y="602520"/>
                  <a:pt x="1305794" y="694435"/>
                </a:cubicBezTo>
                <a:cubicBezTo>
                  <a:pt x="1347316" y="752328"/>
                  <a:pt x="1387228" y="811318"/>
                  <a:pt x="1424463" y="872227"/>
                </a:cubicBezTo>
                <a:cubicBezTo>
                  <a:pt x="1451519" y="916677"/>
                  <a:pt x="1476165" y="962497"/>
                  <a:pt x="1500810" y="1008316"/>
                </a:cubicBezTo>
                <a:cubicBezTo>
                  <a:pt x="1531839" y="1081300"/>
                  <a:pt x="1586397" y="1184417"/>
                  <a:pt x="1610640" y="1310125"/>
                </a:cubicBezTo>
                <a:cubicBezTo>
                  <a:pt x="1644660" y="1459110"/>
                  <a:pt x="1650018" y="1610562"/>
                  <a:pt x="1646268" y="1762565"/>
                </a:cubicBezTo>
                <a:cubicBezTo>
                  <a:pt x="1646268" y="1763937"/>
                  <a:pt x="1647071" y="1766407"/>
                  <a:pt x="1643589" y="1766407"/>
                </a:cubicBezTo>
                <a:lnTo>
                  <a:pt x="1637160" y="1747474"/>
                </a:lnTo>
                <a:cubicBezTo>
                  <a:pt x="1602603" y="1647053"/>
                  <a:pt x="1563456" y="1568132"/>
                  <a:pt x="1480720" y="1478590"/>
                </a:cubicBezTo>
                <a:cubicBezTo>
                  <a:pt x="1397982" y="1389046"/>
                  <a:pt x="1230435" y="1278034"/>
                  <a:pt x="1140741" y="1210217"/>
                </a:cubicBezTo>
                <a:cubicBezTo>
                  <a:pt x="1051045" y="1142403"/>
                  <a:pt x="1014290" y="1129857"/>
                  <a:pt x="942550" y="1071697"/>
                </a:cubicBezTo>
                <a:cubicBezTo>
                  <a:pt x="870809" y="1013535"/>
                  <a:pt x="780483" y="939723"/>
                  <a:pt x="710299" y="861253"/>
                </a:cubicBezTo>
                <a:cubicBezTo>
                  <a:pt x="706280" y="856863"/>
                  <a:pt x="700922" y="853846"/>
                  <a:pt x="706012" y="845339"/>
                </a:cubicBezTo>
                <a:cubicBezTo>
                  <a:pt x="720210" y="821469"/>
                  <a:pt x="723692" y="795129"/>
                  <a:pt x="722086" y="767417"/>
                </a:cubicBezTo>
                <a:cubicBezTo>
                  <a:pt x="719139" y="716659"/>
                  <a:pt x="700119" y="670839"/>
                  <a:pt x="679759" y="625567"/>
                </a:cubicBezTo>
                <a:cubicBezTo>
                  <a:pt x="632613" y="520209"/>
                  <a:pt x="567787" y="426373"/>
                  <a:pt x="497603" y="336106"/>
                </a:cubicBezTo>
                <a:cubicBezTo>
                  <a:pt x="459296" y="286170"/>
                  <a:pt x="422864" y="234862"/>
                  <a:pt x="396076" y="177244"/>
                </a:cubicBezTo>
                <a:cubicBezTo>
                  <a:pt x="380539" y="143770"/>
                  <a:pt x="368752" y="109200"/>
                  <a:pt x="359644" y="72707"/>
                </a:cubicBezTo>
                <a:cubicBezTo>
                  <a:pt x="357769" y="74354"/>
                  <a:pt x="356698" y="75177"/>
                  <a:pt x="355893" y="76001"/>
                </a:cubicBezTo>
                <a:cubicBezTo>
                  <a:pt x="352411" y="81214"/>
                  <a:pt x="348930" y="86702"/>
                  <a:pt x="345714" y="92187"/>
                </a:cubicBezTo>
                <a:cubicBezTo>
                  <a:pt x="319195" y="137460"/>
                  <a:pt x="302318" y="186298"/>
                  <a:pt x="293210" y="237881"/>
                </a:cubicBezTo>
                <a:cubicBezTo>
                  <a:pt x="278477" y="321014"/>
                  <a:pt x="285709" y="403600"/>
                  <a:pt x="300978" y="485638"/>
                </a:cubicBezTo>
                <a:cubicBezTo>
                  <a:pt x="322945" y="602795"/>
                  <a:pt x="368485" y="708427"/>
                  <a:pt x="445633" y="798970"/>
                </a:cubicBezTo>
                <a:cubicBezTo>
                  <a:pt x="477244" y="836010"/>
                  <a:pt x="512603" y="868661"/>
                  <a:pt x="557339" y="888690"/>
                </a:cubicBezTo>
                <a:cubicBezTo>
                  <a:pt x="586806" y="901860"/>
                  <a:pt x="617075" y="906251"/>
                  <a:pt x="648686" y="895823"/>
                </a:cubicBezTo>
                <a:cubicBezTo>
                  <a:pt x="658597" y="892531"/>
                  <a:pt x="659134" y="889513"/>
                  <a:pt x="652705" y="881283"/>
                </a:cubicBezTo>
                <a:cubicBezTo>
                  <a:pt x="568590" y="772357"/>
                  <a:pt x="502156" y="652731"/>
                  <a:pt x="449383" y="525148"/>
                </a:cubicBezTo>
                <a:cubicBezTo>
                  <a:pt x="433043" y="485913"/>
                  <a:pt x="416703" y="446403"/>
                  <a:pt x="404113" y="405521"/>
                </a:cubicBezTo>
                <a:cubicBezTo>
                  <a:pt x="413219" y="424727"/>
                  <a:pt x="421524" y="444207"/>
                  <a:pt x="430098" y="463414"/>
                </a:cubicBezTo>
                <a:cubicBezTo>
                  <a:pt x="498942" y="620354"/>
                  <a:pt x="585466" y="765223"/>
                  <a:pt x="699315" y="892806"/>
                </a:cubicBezTo>
                <a:cubicBezTo>
                  <a:pt x="789859" y="994324"/>
                  <a:pt x="944425" y="1107182"/>
                  <a:pt x="1003893" y="1157849"/>
                </a:cubicBezTo>
                <a:cubicBezTo>
                  <a:pt x="1063363" y="1208516"/>
                  <a:pt x="1052380" y="1190636"/>
                  <a:pt x="1056131" y="1196809"/>
                </a:cubicBezTo>
                <a:lnTo>
                  <a:pt x="1026396" y="1194890"/>
                </a:lnTo>
                <a:cubicBezTo>
                  <a:pt x="965588" y="1191871"/>
                  <a:pt x="906386" y="1202297"/>
                  <a:pt x="847988" y="1218760"/>
                </a:cubicBezTo>
                <a:cubicBezTo>
                  <a:pt x="737889" y="1250038"/>
                  <a:pt x="632344" y="1294212"/>
                  <a:pt x="525462" y="1334545"/>
                </a:cubicBezTo>
                <a:cubicBezTo>
                  <a:pt x="516622" y="1337837"/>
                  <a:pt x="511532" y="1338934"/>
                  <a:pt x="506711" y="1327960"/>
                </a:cubicBezTo>
                <a:cubicBezTo>
                  <a:pt x="468939" y="1241807"/>
                  <a:pt x="387055" y="1245709"/>
                  <a:pt x="302050" y="1262933"/>
                </a:cubicBezTo>
                <a:cubicBezTo>
                  <a:pt x="225689" y="1278407"/>
                  <a:pt x="119549" y="1258220"/>
                  <a:pt x="0" y="1208733"/>
                </a:cubicBezTo>
                <a:cubicBezTo>
                  <a:pt x="15444" y="1240221"/>
                  <a:pt x="32896" y="1270717"/>
                  <a:pt x="51484" y="1299625"/>
                </a:cubicBezTo>
                <a:close/>
              </a:path>
            </a:pathLst>
          </a:custGeom>
          <a:solidFill>
            <a:schemeClr val="bg1"/>
          </a:solidFill>
          <a:ln w="672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1CEBA1-0EDA-4340-A4AD-56B021D0A009}"/>
              </a:ext>
            </a:extLst>
          </p:cNvPr>
          <p:cNvSpPr/>
          <p:nvPr userDrawn="1"/>
        </p:nvSpPr>
        <p:spPr>
          <a:xfrm>
            <a:off x="553627" y="3377149"/>
            <a:ext cx="455455" cy="455455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F2F2F2-DE5A-4BD1-85CE-DD9ECFCBD255}"/>
              </a:ext>
            </a:extLst>
          </p:cNvPr>
          <p:cNvSpPr/>
          <p:nvPr userDrawn="1"/>
        </p:nvSpPr>
        <p:spPr>
          <a:xfrm>
            <a:off x="2433278" y="3595190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92DCE5-2166-4668-B521-0638D75A07ED}"/>
              </a:ext>
            </a:extLst>
          </p:cNvPr>
          <p:cNvSpPr/>
          <p:nvPr userDrawn="1"/>
        </p:nvSpPr>
        <p:spPr>
          <a:xfrm>
            <a:off x="2314576" y="5741793"/>
            <a:ext cx="715838" cy="71583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050765-659D-4573-A04D-668C8D965743}"/>
              </a:ext>
            </a:extLst>
          </p:cNvPr>
          <p:cNvSpPr/>
          <p:nvPr userDrawn="1"/>
        </p:nvSpPr>
        <p:spPr>
          <a:xfrm>
            <a:off x="2771987" y="361111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7A1F9B-E51F-46C1-928E-641E8940A002}"/>
              </a:ext>
            </a:extLst>
          </p:cNvPr>
          <p:cNvSpPr/>
          <p:nvPr userDrawn="1"/>
        </p:nvSpPr>
        <p:spPr>
          <a:xfrm>
            <a:off x="1352551" y="46889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E7F8D1-0943-4483-BBC8-C0EA02399BA2}"/>
              </a:ext>
            </a:extLst>
          </p:cNvPr>
          <p:cNvSpPr/>
          <p:nvPr userDrawn="1"/>
        </p:nvSpPr>
        <p:spPr>
          <a:xfrm>
            <a:off x="820518" y="82494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29172-A0D3-46ED-9F09-2AB2F89E9419}"/>
              </a:ext>
            </a:extLst>
          </p:cNvPr>
          <p:cNvSpPr/>
          <p:nvPr userDrawn="1"/>
        </p:nvSpPr>
        <p:spPr>
          <a:xfrm>
            <a:off x="245875" y="38883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89500-846F-42F1-99B4-64FC8796EC66}"/>
              </a:ext>
            </a:extLst>
          </p:cNvPr>
          <p:cNvSpPr/>
          <p:nvPr userDrawn="1"/>
        </p:nvSpPr>
        <p:spPr>
          <a:xfrm>
            <a:off x="29855" y="5050411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D4DB23-347B-441F-B307-6A5452DFA1EB}"/>
              </a:ext>
            </a:extLst>
          </p:cNvPr>
          <p:cNvSpPr/>
          <p:nvPr userDrawn="1"/>
        </p:nvSpPr>
        <p:spPr>
          <a:xfrm>
            <a:off x="692606" y="3716895"/>
            <a:ext cx="255823" cy="25582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A81D6F-6D57-49A7-ACE9-4CB76CAB4B5B}"/>
              </a:ext>
            </a:extLst>
          </p:cNvPr>
          <p:cNvSpPr/>
          <p:nvPr userDrawn="1"/>
        </p:nvSpPr>
        <p:spPr>
          <a:xfrm>
            <a:off x="3312555" y="16790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DB441B-A93D-469C-8F26-6C38E82A4BEC}"/>
              </a:ext>
            </a:extLst>
          </p:cNvPr>
          <p:cNvSpPr/>
          <p:nvPr userDrawn="1"/>
        </p:nvSpPr>
        <p:spPr>
          <a:xfrm>
            <a:off x="2959433" y="163124"/>
            <a:ext cx="122626" cy="1226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;p2"/>
          <p:cNvSpPr txBox="1">
            <a:spLocks noGrp="1"/>
          </p:cNvSpPr>
          <p:nvPr>
            <p:ph type="ctrTitle"/>
          </p:nvPr>
        </p:nvSpPr>
        <p:spPr>
          <a:xfrm>
            <a:off x="1317424" y="131812"/>
            <a:ext cx="9559077" cy="86572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27348B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3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1023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524873-6BE5-4879-B50F-EC3ECF1F2BA1}"/>
              </a:ext>
            </a:extLst>
          </p:cNvPr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DB7680-BCD7-4C1B-97B4-C82E082C47C2}"/>
              </a:ext>
            </a:extLst>
          </p:cNvPr>
          <p:cNvGrpSpPr/>
          <p:nvPr userDrawn="1"/>
        </p:nvGrpSpPr>
        <p:grpSpPr>
          <a:xfrm>
            <a:off x="623567" y="-9292"/>
            <a:ext cx="2434936" cy="1219200"/>
            <a:chOff x="623567" y="20852"/>
            <a:chExt cx="2434936" cy="121920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C6E2EE-321A-47CB-9B17-01A6C7F54C53}"/>
                </a:ext>
              </a:extLst>
            </p:cNvPr>
            <p:cNvSpPr/>
            <p:nvPr userDrawn="1"/>
          </p:nvSpPr>
          <p:spPr>
            <a:xfrm>
              <a:off x="1538287" y="20852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1EE286-F844-4771-9CFC-94BF60D78565}"/>
                </a:ext>
              </a:extLst>
            </p:cNvPr>
            <p:cNvSpPr/>
            <p:nvPr userDrawn="1"/>
          </p:nvSpPr>
          <p:spPr>
            <a:xfrm>
              <a:off x="2161853" y="284463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9794EC-70B7-4CA7-B86F-B7DD5B250116}"/>
                </a:ext>
              </a:extLst>
            </p:cNvPr>
            <p:cNvSpPr/>
            <p:nvPr userDrawn="1"/>
          </p:nvSpPr>
          <p:spPr>
            <a:xfrm>
              <a:off x="1378101" y="436863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923C14-7C77-40CC-82DB-9E1F4A7524AB}"/>
                </a:ext>
              </a:extLst>
            </p:cNvPr>
            <p:cNvSpPr/>
            <p:nvPr userDrawn="1"/>
          </p:nvSpPr>
          <p:spPr>
            <a:xfrm>
              <a:off x="745171" y="282011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5BE877-79E4-493D-8CCE-9682FE0748AA}"/>
                </a:ext>
              </a:extLst>
            </p:cNvPr>
            <p:cNvSpPr/>
            <p:nvPr userDrawn="1"/>
          </p:nvSpPr>
          <p:spPr>
            <a:xfrm>
              <a:off x="623567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2FD92A-CC13-4DFD-A85C-8CE910B21828}"/>
                </a:ext>
              </a:extLst>
            </p:cNvPr>
            <p:cNvSpPr/>
            <p:nvPr userDrawn="1"/>
          </p:nvSpPr>
          <p:spPr>
            <a:xfrm>
              <a:off x="1235073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C05787A-C43E-453A-BE07-3D337B74A2E0}"/>
                </a:ext>
              </a:extLst>
            </p:cNvPr>
            <p:cNvSpPr/>
            <p:nvPr userDrawn="1"/>
          </p:nvSpPr>
          <p:spPr>
            <a:xfrm>
              <a:off x="2674902" y="576526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A36D23-48BD-4BA3-8545-A3920D835DF4}"/>
              </a:ext>
            </a:extLst>
          </p:cNvPr>
          <p:cNvGrpSpPr/>
          <p:nvPr userDrawn="1"/>
        </p:nvGrpSpPr>
        <p:grpSpPr>
          <a:xfrm flipH="1">
            <a:off x="9757064" y="5636998"/>
            <a:ext cx="2434936" cy="1240052"/>
            <a:chOff x="328292" y="0"/>
            <a:chExt cx="2434936" cy="1240052"/>
          </a:xfrm>
          <a:solidFill>
            <a:schemeClr val="accent2">
              <a:lumMod val="5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222CDA6-66B0-4261-8AAB-F61537EBC5C1}"/>
                </a:ext>
              </a:extLst>
            </p:cNvPr>
            <p:cNvSpPr/>
            <p:nvPr userDrawn="1"/>
          </p:nvSpPr>
          <p:spPr>
            <a:xfrm>
              <a:off x="1243012" y="0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E29A8A-7472-4C7B-B2D8-F2CA911113E6}"/>
                </a:ext>
              </a:extLst>
            </p:cNvPr>
            <p:cNvSpPr/>
            <p:nvPr userDrawn="1"/>
          </p:nvSpPr>
          <p:spPr>
            <a:xfrm>
              <a:off x="1866578" y="263611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2D5BA9-02F0-4EBF-8047-65342716CF01}"/>
                </a:ext>
              </a:extLst>
            </p:cNvPr>
            <p:cNvSpPr/>
            <p:nvPr userDrawn="1"/>
          </p:nvSpPr>
          <p:spPr>
            <a:xfrm>
              <a:off x="1082826" y="422492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CD11AB-8BFB-424D-B3CC-4FEB6AB5C821}"/>
                </a:ext>
              </a:extLst>
            </p:cNvPr>
            <p:cNvSpPr/>
            <p:nvPr userDrawn="1"/>
          </p:nvSpPr>
          <p:spPr>
            <a:xfrm>
              <a:off x="449896" y="280904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82DE08-397D-4848-B109-C55EEF52BDA4}"/>
                </a:ext>
              </a:extLst>
            </p:cNvPr>
            <p:cNvSpPr/>
            <p:nvPr userDrawn="1"/>
          </p:nvSpPr>
          <p:spPr>
            <a:xfrm>
              <a:off x="328292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598C0A-7EE6-4767-B149-6F044CB9FD7B}"/>
                </a:ext>
              </a:extLst>
            </p:cNvPr>
            <p:cNvSpPr/>
            <p:nvPr userDrawn="1"/>
          </p:nvSpPr>
          <p:spPr>
            <a:xfrm>
              <a:off x="939798" y="608493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6E712-C4F3-4B0A-8585-2B8D1DBCB0CC}"/>
                </a:ext>
              </a:extLst>
            </p:cNvPr>
            <p:cNvSpPr/>
            <p:nvPr userDrawn="1"/>
          </p:nvSpPr>
          <p:spPr>
            <a:xfrm>
              <a:off x="2379627" y="555674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29A4EDC-BC81-48B2-A5D1-5C42D2143CB0}"/>
              </a:ext>
            </a:extLst>
          </p:cNvPr>
          <p:cNvSpPr/>
          <p:nvPr userDrawn="1"/>
        </p:nvSpPr>
        <p:spPr>
          <a:xfrm>
            <a:off x="0" y="6664591"/>
            <a:ext cx="9437656" cy="191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356993"/>
            <a:ext cx="12192000" cy="350100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996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B6BE5-3958-49E8-8991-D22E07717048}"/>
              </a:ext>
            </a:extLst>
          </p:cNvPr>
          <p:cNvSpPr/>
          <p:nvPr userDrawn="1"/>
        </p:nvSpPr>
        <p:spPr>
          <a:xfrm>
            <a:off x="1500807" y="1260376"/>
            <a:ext cx="5040000" cy="504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2721" y="548680"/>
            <a:ext cx="5040000" cy="50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80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8" r:id="rId4"/>
    <p:sldLayoutId id="2147483672" r:id="rId5"/>
    <p:sldLayoutId id="2147483673" r:id="rId6"/>
    <p:sldLayoutId id="2147483674" r:id="rId7"/>
    <p:sldLayoutId id="21474836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en planet - ambiente fotografías e imágenes de stock">
            <a:extLst>
              <a:ext uri="{FF2B5EF4-FFF2-40B4-BE49-F238E27FC236}">
                <a16:creationId xmlns:a16="http://schemas.microsoft.com/office/drawing/2014/main" id="{92DB591D-42AB-47E1-AA0B-B8C651738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6" y="0"/>
            <a:ext cx="1220396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4440892-2ABD-42C8-82D4-9F29E8B8DBEA}"/>
              </a:ext>
            </a:extLst>
          </p:cNvPr>
          <p:cNvSpPr/>
          <p:nvPr/>
        </p:nvSpPr>
        <p:spPr>
          <a:xfrm>
            <a:off x="195935" y="277276"/>
            <a:ext cx="11704085" cy="630344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6A4DB6EE-4C58-45E9-B481-6136CDC486A7}"/>
              </a:ext>
            </a:extLst>
          </p:cNvPr>
          <p:cNvSpPr/>
          <p:nvPr/>
        </p:nvSpPr>
        <p:spPr>
          <a:xfrm>
            <a:off x="10503630" y="2628141"/>
            <a:ext cx="901558" cy="9015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8AAD40CC-E01C-486A-A9D1-3C0E074D1195}"/>
              </a:ext>
            </a:extLst>
          </p:cNvPr>
          <p:cNvSpPr/>
          <p:nvPr/>
        </p:nvSpPr>
        <p:spPr>
          <a:xfrm>
            <a:off x="11202809" y="2714484"/>
            <a:ext cx="506393" cy="506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Chord 411">
            <a:extLst>
              <a:ext uri="{FF2B5EF4-FFF2-40B4-BE49-F238E27FC236}">
                <a16:creationId xmlns:a16="http://schemas.microsoft.com/office/drawing/2014/main" id="{76F12C84-42BD-4B2F-A51A-C8C2779F3D14}"/>
              </a:ext>
            </a:extLst>
          </p:cNvPr>
          <p:cNvSpPr/>
          <p:nvPr/>
        </p:nvSpPr>
        <p:spPr>
          <a:xfrm rot="10800000">
            <a:off x="9259339" y="-1101711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3D388600-F15F-4F81-9B4A-68AA0D3B13F5}"/>
              </a:ext>
            </a:extLst>
          </p:cNvPr>
          <p:cNvSpPr/>
          <p:nvPr/>
        </p:nvSpPr>
        <p:spPr>
          <a:xfrm>
            <a:off x="9761427" y="781194"/>
            <a:ext cx="516853" cy="5168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ADD1E8FC-E10C-4CD9-9399-1889CF295034}"/>
              </a:ext>
            </a:extLst>
          </p:cNvPr>
          <p:cNvSpPr/>
          <p:nvPr/>
        </p:nvSpPr>
        <p:spPr>
          <a:xfrm>
            <a:off x="6808066" y="619083"/>
            <a:ext cx="242979" cy="24297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4A19C330-744D-45DD-9A0F-DB162F2A49A8}"/>
              </a:ext>
            </a:extLst>
          </p:cNvPr>
          <p:cNvSpPr/>
          <p:nvPr/>
        </p:nvSpPr>
        <p:spPr>
          <a:xfrm>
            <a:off x="5103454" y="1046165"/>
            <a:ext cx="404592" cy="4045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8100CF61-F101-46AB-B1AA-9E0EFA565455}"/>
              </a:ext>
            </a:extLst>
          </p:cNvPr>
          <p:cNvSpPr/>
          <p:nvPr/>
        </p:nvSpPr>
        <p:spPr>
          <a:xfrm>
            <a:off x="1016338" y="2291406"/>
            <a:ext cx="498826" cy="498826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3D29A4A4-F7AA-4DB9-9083-2D40F1FBAB8F}"/>
              </a:ext>
            </a:extLst>
          </p:cNvPr>
          <p:cNvSpPr/>
          <p:nvPr/>
        </p:nvSpPr>
        <p:spPr>
          <a:xfrm>
            <a:off x="37811" y="2276039"/>
            <a:ext cx="1344768" cy="134476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EB93909C-7E89-4A71-A703-5CF038A07B3C}"/>
              </a:ext>
            </a:extLst>
          </p:cNvPr>
          <p:cNvSpPr/>
          <p:nvPr/>
        </p:nvSpPr>
        <p:spPr>
          <a:xfrm>
            <a:off x="10938453" y="708766"/>
            <a:ext cx="1106829" cy="110682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1EBE3AC2-4215-4ECB-812A-5E312393F472}"/>
              </a:ext>
            </a:extLst>
          </p:cNvPr>
          <p:cNvSpPr/>
          <p:nvPr/>
        </p:nvSpPr>
        <p:spPr>
          <a:xfrm>
            <a:off x="29195" y="505524"/>
            <a:ext cx="820878" cy="82087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49BC060-094A-490B-8BEF-FA9CA398A063}"/>
              </a:ext>
            </a:extLst>
          </p:cNvPr>
          <p:cNvSpPr txBox="1"/>
          <p:nvPr/>
        </p:nvSpPr>
        <p:spPr>
          <a:xfrm>
            <a:off x="1080359" y="3234039"/>
            <a:ext cx="1037697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IN DATA SCIENCE AND SUSTAINABLE RESEARCH</a:t>
            </a:r>
            <a:endParaRPr lang="ko-KR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TextBox 435">
            <a:extLst>
              <a:ext uri="{FF2B5EF4-FFF2-40B4-BE49-F238E27FC236}">
                <a16:creationId xmlns:a16="http://schemas.microsoft.com/office/drawing/2014/main" id="{5C68F514-C8BD-418B-8635-A544AC7E24A0}"/>
              </a:ext>
            </a:extLst>
          </p:cNvPr>
          <p:cNvSpPr txBox="1"/>
          <p:nvPr/>
        </p:nvSpPr>
        <p:spPr>
          <a:xfrm>
            <a:off x="4123100" y="5366210"/>
            <a:ext cx="43250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Solomon Etiyeme Promise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Oval 410">
            <a:extLst>
              <a:ext uri="{FF2B5EF4-FFF2-40B4-BE49-F238E27FC236}">
                <a16:creationId xmlns:a16="http://schemas.microsoft.com/office/drawing/2014/main" id="{D3494729-1506-44B2-A402-B15B7E9C1FC3}"/>
              </a:ext>
            </a:extLst>
          </p:cNvPr>
          <p:cNvSpPr/>
          <p:nvPr/>
        </p:nvSpPr>
        <p:spPr>
          <a:xfrm rot="10800000">
            <a:off x="734663" y="3320667"/>
            <a:ext cx="506393" cy="506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hord 411">
            <a:extLst>
              <a:ext uri="{FF2B5EF4-FFF2-40B4-BE49-F238E27FC236}">
                <a16:creationId xmlns:a16="http://schemas.microsoft.com/office/drawing/2014/main" id="{0D49AE1D-549E-4284-8ACA-AF3EE386A537}"/>
              </a:ext>
            </a:extLst>
          </p:cNvPr>
          <p:cNvSpPr/>
          <p:nvPr/>
        </p:nvSpPr>
        <p:spPr>
          <a:xfrm>
            <a:off x="756469" y="5812766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412">
            <a:extLst>
              <a:ext uri="{FF2B5EF4-FFF2-40B4-BE49-F238E27FC236}">
                <a16:creationId xmlns:a16="http://schemas.microsoft.com/office/drawing/2014/main" id="{7C35ED85-33B9-44DA-BAB3-CE6881371CC1}"/>
              </a:ext>
            </a:extLst>
          </p:cNvPr>
          <p:cNvSpPr/>
          <p:nvPr/>
        </p:nvSpPr>
        <p:spPr>
          <a:xfrm rot="10800000">
            <a:off x="1859266" y="5564726"/>
            <a:ext cx="516853" cy="5168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414">
            <a:extLst>
              <a:ext uri="{FF2B5EF4-FFF2-40B4-BE49-F238E27FC236}">
                <a16:creationId xmlns:a16="http://schemas.microsoft.com/office/drawing/2014/main" id="{00700EBB-3B76-4684-99EA-3761E53C6D93}"/>
              </a:ext>
            </a:extLst>
          </p:cNvPr>
          <p:cNvSpPr/>
          <p:nvPr/>
        </p:nvSpPr>
        <p:spPr>
          <a:xfrm rot="10800000">
            <a:off x="10431061" y="5178562"/>
            <a:ext cx="962308" cy="962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415">
            <a:extLst>
              <a:ext uri="{FF2B5EF4-FFF2-40B4-BE49-F238E27FC236}">
                <a16:creationId xmlns:a16="http://schemas.microsoft.com/office/drawing/2014/main" id="{BFD351F6-4598-47F6-B379-2963E86679C0}"/>
              </a:ext>
            </a:extLst>
          </p:cNvPr>
          <p:cNvSpPr/>
          <p:nvPr/>
        </p:nvSpPr>
        <p:spPr>
          <a:xfrm rot="10800000">
            <a:off x="9767335" y="5899447"/>
            <a:ext cx="656604" cy="6566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416">
            <a:extLst>
              <a:ext uri="{FF2B5EF4-FFF2-40B4-BE49-F238E27FC236}">
                <a16:creationId xmlns:a16="http://schemas.microsoft.com/office/drawing/2014/main" id="{65815E92-E115-4D6C-B521-421E3FEB9D5A}"/>
              </a:ext>
            </a:extLst>
          </p:cNvPr>
          <p:cNvSpPr/>
          <p:nvPr/>
        </p:nvSpPr>
        <p:spPr>
          <a:xfrm rot="10800000">
            <a:off x="5062771" y="6239422"/>
            <a:ext cx="242979" cy="2429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418">
            <a:extLst>
              <a:ext uri="{FF2B5EF4-FFF2-40B4-BE49-F238E27FC236}">
                <a16:creationId xmlns:a16="http://schemas.microsoft.com/office/drawing/2014/main" id="{FFA50186-405A-4925-9F6F-9ED2F3D6D048}"/>
              </a:ext>
            </a:extLst>
          </p:cNvPr>
          <p:cNvSpPr/>
          <p:nvPr/>
        </p:nvSpPr>
        <p:spPr>
          <a:xfrm rot="10800000">
            <a:off x="11072851" y="5048835"/>
            <a:ext cx="404592" cy="4045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421">
            <a:extLst>
              <a:ext uri="{FF2B5EF4-FFF2-40B4-BE49-F238E27FC236}">
                <a16:creationId xmlns:a16="http://schemas.microsoft.com/office/drawing/2014/main" id="{4C5977C8-8B73-4BBF-ACD1-C9835A6D238E}"/>
              </a:ext>
            </a:extLst>
          </p:cNvPr>
          <p:cNvSpPr/>
          <p:nvPr/>
        </p:nvSpPr>
        <p:spPr>
          <a:xfrm rot="10800000">
            <a:off x="10754967" y="3241966"/>
            <a:ext cx="1344768" cy="13447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422">
            <a:extLst>
              <a:ext uri="{FF2B5EF4-FFF2-40B4-BE49-F238E27FC236}">
                <a16:creationId xmlns:a16="http://schemas.microsoft.com/office/drawing/2014/main" id="{02391853-BDB5-4973-BC83-A0CE39CDC15F}"/>
              </a:ext>
            </a:extLst>
          </p:cNvPr>
          <p:cNvSpPr/>
          <p:nvPr/>
        </p:nvSpPr>
        <p:spPr>
          <a:xfrm rot="10800000">
            <a:off x="92264" y="5047178"/>
            <a:ext cx="1106829" cy="11068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423">
            <a:extLst>
              <a:ext uri="{FF2B5EF4-FFF2-40B4-BE49-F238E27FC236}">
                <a16:creationId xmlns:a16="http://schemas.microsoft.com/office/drawing/2014/main" id="{1D7007E0-27A3-4E35-A42B-4F78C3762BA1}"/>
              </a:ext>
            </a:extLst>
          </p:cNvPr>
          <p:cNvSpPr/>
          <p:nvPr/>
        </p:nvSpPr>
        <p:spPr>
          <a:xfrm rot="10800000">
            <a:off x="10306009" y="6188360"/>
            <a:ext cx="331383" cy="3313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424">
            <a:extLst>
              <a:ext uri="{FF2B5EF4-FFF2-40B4-BE49-F238E27FC236}">
                <a16:creationId xmlns:a16="http://schemas.microsoft.com/office/drawing/2014/main" id="{88B42FBD-8BC4-49C9-9B26-61D40E6F79A7}"/>
              </a:ext>
            </a:extLst>
          </p:cNvPr>
          <p:cNvSpPr/>
          <p:nvPr/>
        </p:nvSpPr>
        <p:spPr>
          <a:xfrm rot="10800000">
            <a:off x="11244084" y="5898484"/>
            <a:ext cx="820878" cy="820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57C81E81-608F-4862-BEF9-FE682473C4B0}"/>
              </a:ext>
            </a:extLst>
          </p:cNvPr>
          <p:cNvGrpSpPr/>
          <p:nvPr/>
        </p:nvGrpSpPr>
        <p:grpSpPr>
          <a:xfrm>
            <a:off x="5814894" y="2514301"/>
            <a:ext cx="826405" cy="833579"/>
            <a:chOff x="5913438" y="1017588"/>
            <a:chExt cx="4754563" cy="4795837"/>
          </a:xfrm>
          <a:solidFill>
            <a:schemeClr val="bg1"/>
          </a:solidFill>
        </p:grpSpPr>
        <p:sp>
          <p:nvSpPr>
            <p:cNvPr id="203" name="Freeform 5">
              <a:extLst>
                <a:ext uri="{FF2B5EF4-FFF2-40B4-BE49-F238E27FC236}">
                  <a16:creationId xmlns:a16="http://schemas.microsoft.com/office/drawing/2014/main" id="{36F6F855-B772-4A1D-8FFC-614D171F13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3438" y="1017588"/>
              <a:ext cx="4754563" cy="4795837"/>
            </a:xfrm>
            <a:custGeom>
              <a:avLst/>
              <a:gdLst>
                <a:gd name="T0" fmla="*/ 783 w 946"/>
                <a:gd name="T1" fmla="*/ 827 h 954"/>
                <a:gd name="T2" fmla="*/ 17 w 946"/>
                <a:gd name="T3" fmla="*/ 576 h 954"/>
                <a:gd name="T4" fmla="*/ 313 w 946"/>
                <a:gd name="T5" fmla="*/ 27 h 954"/>
                <a:gd name="T6" fmla="*/ 540 w 946"/>
                <a:gd name="T7" fmla="*/ 0 h 954"/>
                <a:gd name="T8" fmla="*/ 941 w 946"/>
                <a:gd name="T9" fmla="*/ 388 h 954"/>
                <a:gd name="T10" fmla="*/ 766 w 946"/>
                <a:gd name="T11" fmla="*/ 460 h 954"/>
                <a:gd name="T12" fmla="*/ 710 w 946"/>
                <a:gd name="T13" fmla="*/ 411 h 954"/>
                <a:gd name="T14" fmla="*/ 723 w 946"/>
                <a:gd name="T15" fmla="*/ 362 h 954"/>
                <a:gd name="T16" fmla="*/ 667 w 946"/>
                <a:gd name="T17" fmla="*/ 351 h 954"/>
                <a:gd name="T18" fmla="*/ 642 w 946"/>
                <a:gd name="T19" fmla="*/ 330 h 954"/>
                <a:gd name="T20" fmla="*/ 579 w 946"/>
                <a:gd name="T21" fmla="*/ 331 h 954"/>
                <a:gd name="T22" fmla="*/ 511 w 946"/>
                <a:gd name="T23" fmla="*/ 327 h 954"/>
                <a:gd name="T24" fmla="*/ 495 w 946"/>
                <a:gd name="T25" fmla="*/ 386 h 954"/>
                <a:gd name="T26" fmla="*/ 436 w 946"/>
                <a:gd name="T27" fmla="*/ 408 h 954"/>
                <a:gd name="T28" fmla="*/ 452 w 946"/>
                <a:gd name="T29" fmla="*/ 447 h 954"/>
                <a:gd name="T30" fmla="*/ 439 w 946"/>
                <a:gd name="T31" fmla="*/ 476 h 954"/>
                <a:gd name="T32" fmla="*/ 461 w 946"/>
                <a:gd name="T33" fmla="*/ 536 h 954"/>
                <a:gd name="T34" fmla="*/ 478 w 946"/>
                <a:gd name="T35" fmla="*/ 604 h 954"/>
                <a:gd name="T36" fmla="*/ 541 w 946"/>
                <a:gd name="T37" fmla="*/ 600 h 954"/>
                <a:gd name="T38" fmla="*/ 577 w 946"/>
                <a:gd name="T39" fmla="*/ 648 h 954"/>
                <a:gd name="T40" fmla="*/ 639 w 946"/>
                <a:gd name="T41" fmla="*/ 622 h 954"/>
                <a:gd name="T42" fmla="*/ 691 w 946"/>
                <a:gd name="T43" fmla="*/ 585 h 954"/>
                <a:gd name="T44" fmla="*/ 751 w 946"/>
                <a:gd name="T45" fmla="*/ 546 h 954"/>
                <a:gd name="T46" fmla="*/ 734 w 946"/>
                <a:gd name="T47" fmla="*/ 506 h 954"/>
                <a:gd name="T48" fmla="*/ 752 w 946"/>
                <a:gd name="T49" fmla="*/ 478 h 954"/>
                <a:gd name="T50" fmla="*/ 291 w 946"/>
                <a:gd name="T51" fmla="*/ 337 h 954"/>
                <a:gd name="T52" fmla="*/ 367 w 946"/>
                <a:gd name="T53" fmla="*/ 154 h 954"/>
                <a:gd name="T54" fmla="*/ 277 w 946"/>
                <a:gd name="T55" fmla="*/ 297 h 954"/>
                <a:gd name="T56" fmla="*/ 384 w 946"/>
                <a:gd name="T57" fmla="*/ 715 h 954"/>
                <a:gd name="T58" fmla="*/ 414 w 946"/>
                <a:gd name="T59" fmla="*/ 706 h 954"/>
                <a:gd name="T60" fmla="*/ 423 w 946"/>
                <a:gd name="T61" fmla="*/ 663 h 954"/>
                <a:gd name="T62" fmla="*/ 413 w 946"/>
                <a:gd name="T63" fmla="*/ 611 h 954"/>
                <a:gd name="T64" fmla="*/ 402 w 946"/>
                <a:gd name="T65" fmla="*/ 561 h 954"/>
                <a:gd name="T66" fmla="*/ 374 w 946"/>
                <a:gd name="T67" fmla="*/ 524 h 954"/>
                <a:gd name="T68" fmla="*/ 322 w 946"/>
                <a:gd name="T69" fmla="*/ 527 h 954"/>
                <a:gd name="T70" fmla="*/ 277 w 946"/>
                <a:gd name="T71" fmla="*/ 550 h 954"/>
                <a:gd name="T72" fmla="*/ 226 w 946"/>
                <a:gd name="T73" fmla="*/ 562 h 954"/>
                <a:gd name="T74" fmla="*/ 223 w 946"/>
                <a:gd name="T75" fmla="*/ 598 h 954"/>
                <a:gd name="T76" fmla="*/ 221 w 946"/>
                <a:gd name="T77" fmla="*/ 640 h 954"/>
                <a:gd name="T78" fmla="*/ 221 w 946"/>
                <a:gd name="T79" fmla="*/ 692 h 954"/>
                <a:gd name="T80" fmla="*/ 261 w 946"/>
                <a:gd name="T81" fmla="*/ 715 h 954"/>
                <a:gd name="T82" fmla="*/ 312 w 946"/>
                <a:gd name="T83" fmla="*/ 723 h 954"/>
                <a:gd name="T84" fmla="*/ 365 w 946"/>
                <a:gd name="T85" fmla="*/ 7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6" h="954">
                  <a:moveTo>
                    <a:pt x="946" y="530"/>
                  </a:moveTo>
                  <a:cubicBezTo>
                    <a:pt x="941" y="540"/>
                    <a:pt x="941" y="551"/>
                    <a:pt x="939" y="561"/>
                  </a:cubicBezTo>
                  <a:cubicBezTo>
                    <a:pt x="918" y="668"/>
                    <a:pt x="865" y="756"/>
                    <a:pt x="783" y="827"/>
                  </a:cubicBezTo>
                  <a:cubicBezTo>
                    <a:pt x="721" y="881"/>
                    <a:pt x="650" y="916"/>
                    <a:pt x="569" y="931"/>
                  </a:cubicBezTo>
                  <a:cubicBezTo>
                    <a:pt x="452" y="954"/>
                    <a:pt x="341" y="936"/>
                    <a:pt x="238" y="876"/>
                  </a:cubicBezTo>
                  <a:cubicBezTo>
                    <a:pt x="122" y="808"/>
                    <a:pt x="48" y="706"/>
                    <a:pt x="17" y="576"/>
                  </a:cubicBezTo>
                  <a:cubicBezTo>
                    <a:pt x="0" y="503"/>
                    <a:pt x="0" y="430"/>
                    <a:pt x="19" y="356"/>
                  </a:cubicBezTo>
                  <a:cubicBezTo>
                    <a:pt x="36" y="290"/>
                    <a:pt x="64" y="230"/>
                    <a:pt x="106" y="177"/>
                  </a:cubicBezTo>
                  <a:cubicBezTo>
                    <a:pt x="161" y="108"/>
                    <a:pt x="230" y="58"/>
                    <a:pt x="313" y="27"/>
                  </a:cubicBezTo>
                  <a:cubicBezTo>
                    <a:pt x="341" y="16"/>
                    <a:pt x="371" y="8"/>
                    <a:pt x="401" y="4"/>
                  </a:cubicBezTo>
                  <a:cubicBezTo>
                    <a:pt x="407" y="4"/>
                    <a:pt x="413" y="1"/>
                    <a:pt x="419" y="0"/>
                  </a:cubicBezTo>
                  <a:cubicBezTo>
                    <a:pt x="459" y="0"/>
                    <a:pt x="500" y="0"/>
                    <a:pt x="540" y="0"/>
                  </a:cubicBezTo>
                  <a:cubicBezTo>
                    <a:pt x="545" y="3"/>
                    <a:pt x="551" y="4"/>
                    <a:pt x="556" y="5"/>
                  </a:cubicBezTo>
                  <a:cubicBezTo>
                    <a:pt x="634" y="17"/>
                    <a:pt x="704" y="48"/>
                    <a:pt x="766" y="97"/>
                  </a:cubicBezTo>
                  <a:cubicBezTo>
                    <a:pt x="862" y="172"/>
                    <a:pt x="919" y="269"/>
                    <a:pt x="941" y="388"/>
                  </a:cubicBezTo>
                  <a:cubicBezTo>
                    <a:pt x="942" y="394"/>
                    <a:pt x="944" y="400"/>
                    <a:pt x="946" y="406"/>
                  </a:cubicBezTo>
                  <a:cubicBezTo>
                    <a:pt x="946" y="447"/>
                    <a:pt x="946" y="489"/>
                    <a:pt x="946" y="530"/>
                  </a:cubicBezTo>
                  <a:close/>
                  <a:moveTo>
                    <a:pt x="766" y="460"/>
                  </a:moveTo>
                  <a:cubicBezTo>
                    <a:pt x="765" y="453"/>
                    <a:pt x="763" y="445"/>
                    <a:pt x="762" y="438"/>
                  </a:cubicBezTo>
                  <a:cubicBezTo>
                    <a:pt x="756" y="412"/>
                    <a:pt x="755" y="412"/>
                    <a:pt x="730" y="417"/>
                  </a:cubicBezTo>
                  <a:cubicBezTo>
                    <a:pt x="722" y="418"/>
                    <a:pt x="715" y="421"/>
                    <a:pt x="710" y="411"/>
                  </a:cubicBezTo>
                  <a:cubicBezTo>
                    <a:pt x="705" y="402"/>
                    <a:pt x="710" y="396"/>
                    <a:pt x="716" y="390"/>
                  </a:cubicBezTo>
                  <a:cubicBezTo>
                    <a:pt x="718" y="388"/>
                    <a:pt x="721" y="385"/>
                    <a:pt x="724" y="382"/>
                  </a:cubicBezTo>
                  <a:cubicBezTo>
                    <a:pt x="730" y="376"/>
                    <a:pt x="730" y="369"/>
                    <a:pt x="723" y="362"/>
                  </a:cubicBezTo>
                  <a:cubicBezTo>
                    <a:pt x="714" y="355"/>
                    <a:pt x="706" y="347"/>
                    <a:pt x="697" y="339"/>
                  </a:cubicBezTo>
                  <a:cubicBezTo>
                    <a:pt x="690" y="333"/>
                    <a:pt x="684" y="333"/>
                    <a:pt x="677" y="340"/>
                  </a:cubicBezTo>
                  <a:cubicBezTo>
                    <a:pt x="674" y="343"/>
                    <a:pt x="670" y="347"/>
                    <a:pt x="667" y="351"/>
                  </a:cubicBezTo>
                  <a:cubicBezTo>
                    <a:pt x="662" y="356"/>
                    <a:pt x="657" y="359"/>
                    <a:pt x="649" y="356"/>
                  </a:cubicBezTo>
                  <a:cubicBezTo>
                    <a:pt x="643" y="353"/>
                    <a:pt x="641" y="347"/>
                    <a:pt x="641" y="341"/>
                  </a:cubicBezTo>
                  <a:cubicBezTo>
                    <a:pt x="642" y="337"/>
                    <a:pt x="641" y="333"/>
                    <a:pt x="642" y="330"/>
                  </a:cubicBezTo>
                  <a:cubicBezTo>
                    <a:pt x="646" y="315"/>
                    <a:pt x="639" y="310"/>
                    <a:pt x="626" y="308"/>
                  </a:cubicBezTo>
                  <a:cubicBezTo>
                    <a:pt x="621" y="307"/>
                    <a:pt x="617" y="306"/>
                    <a:pt x="612" y="306"/>
                  </a:cubicBezTo>
                  <a:cubicBezTo>
                    <a:pt x="587" y="303"/>
                    <a:pt x="579" y="304"/>
                    <a:pt x="579" y="331"/>
                  </a:cubicBezTo>
                  <a:cubicBezTo>
                    <a:pt x="580" y="339"/>
                    <a:pt x="576" y="343"/>
                    <a:pt x="567" y="346"/>
                  </a:cubicBezTo>
                  <a:cubicBezTo>
                    <a:pt x="559" y="348"/>
                    <a:pt x="554" y="344"/>
                    <a:pt x="550" y="337"/>
                  </a:cubicBezTo>
                  <a:cubicBezTo>
                    <a:pt x="536" y="312"/>
                    <a:pt x="536" y="312"/>
                    <a:pt x="511" y="327"/>
                  </a:cubicBezTo>
                  <a:cubicBezTo>
                    <a:pt x="509" y="328"/>
                    <a:pt x="508" y="328"/>
                    <a:pt x="507" y="329"/>
                  </a:cubicBezTo>
                  <a:cubicBezTo>
                    <a:pt x="483" y="343"/>
                    <a:pt x="483" y="343"/>
                    <a:pt x="495" y="367"/>
                  </a:cubicBezTo>
                  <a:cubicBezTo>
                    <a:pt x="499" y="374"/>
                    <a:pt x="501" y="380"/>
                    <a:pt x="495" y="386"/>
                  </a:cubicBezTo>
                  <a:cubicBezTo>
                    <a:pt x="489" y="393"/>
                    <a:pt x="483" y="391"/>
                    <a:pt x="477" y="389"/>
                  </a:cubicBezTo>
                  <a:cubicBezTo>
                    <a:pt x="468" y="388"/>
                    <a:pt x="461" y="377"/>
                    <a:pt x="451" y="383"/>
                  </a:cubicBezTo>
                  <a:cubicBezTo>
                    <a:pt x="442" y="388"/>
                    <a:pt x="442" y="400"/>
                    <a:pt x="436" y="408"/>
                  </a:cubicBezTo>
                  <a:cubicBezTo>
                    <a:pt x="436" y="409"/>
                    <a:pt x="435" y="410"/>
                    <a:pt x="435" y="410"/>
                  </a:cubicBezTo>
                  <a:cubicBezTo>
                    <a:pt x="428" y="429"/>
                    <a:pt x="419" y="435"/>
                    <a:pt x="447" y="445"/>
                  </a:cubicBezTo>
                  <a:cubicBezTo>
                    <a:pt x="449" y="445"/>
                    <a:pt x="451" y="446"/>
                    <a:pt x="452" y="447"/>
                  </a:cubicBezTo>
                  <a:cubicBezTo>
                    <a:pt x="459" y="451"/>
                    <a:pt x="462" y="456"/>
                    <a:pt x="461" y="463"/>
                  </a:cubicBezTo>
                  <a:cubicBezTo>
                    <a:pt x="460" y="471"/>
                    <a:pt x="455" y="473"/>
                    <a:pt x="448" y="474"/>
                  </a:cubicBezTo>
                  <a:cubicBezTo>
                    <a:pt x="445" y="475"/>
                    <a:pt x="442" y="476"/>
                    <a:pt x="439" y="476"/>
                  </a:cubicBezTo>
                  <a:cubicBezTo>
                    <a:pt x="422" y="481"/>
                    <a:pt x="420" y="484"/>
                    <a:pt x="423" y="500"/>
                  </a:cubicBezTo>
                  <a:cubicBezTo>
                    <a:pt x="423" y="504"/>
                    <a:pt x="424" y="507"/>
                    <a:pt x="425" y="511"/>
                  </a:cubicBezTo>
                  <a:cubicBezTo>
                    <a:pt x="431" y="541"/>
                    <a:pt x="431" y="541"/>
                    <a:pt x="461" y="536"/>
                  </a:cubicBezTo>
                  <a:cubicBezTo>
                    <a:pt x="469" y="535"/>
                    <a:pt x="474" y="537"/>
                    <a:pt x="478" y="544"/>
                  </a:cubicBezTo>
                  <a:cubicBezTo>
                    <a:pt x="481" y="550"/>
                    <a:pt x="479" y="555"/>
                    <a:pt x="475" y="560"/>
                  </a:cubicBezTo>
                  <a:cubicBezTo>
                    <a:pt x="453" y="586"/>
                    <a:pt x="455" y="582"/>
                    <a:pt x="478" y="604"/>
                  </a:cubicBezTo>
                  <a:cubicBezTo>
                    <a:pt x="478" y="605"/>
                    <a:pt x="479" y="605"/>
                    <a:pt x="480" y="606"/>
                  </a:cubicBezTo>
                  <a:cubicBezTo>
                    <a:pt x="498" y="624"/>
                    <a:pt x="502" y="624"/>
                    <a:pt x="519" y="605"/>
                  </a:cubicBezTo>
                  <a:cubicBezTo>
                    <a:pt x="525" y="598"/>
                    <a:pt x="531" y="595"/>
                    <a:pt x="541" y="600"/>
                  </a:cubicBezTo>
                  <a:cubicBezTo>
                    <a:pt x="550" y="605"/>
                    <a:pt x="546" y="613"/>
                    <a:pt x="545" y="619"/>
                  </a:cubicBezTo>
                  <a:cubicBezTo>
                    <a:pt x="542" y="643"/>
                    <a:pt x="545" y="647"/>
                    <a:pt x="569" y="648"/>
                  </a:cubicBezTo>
                  <a:cubicBezTo>
                    <a:pt x="572" y="648"/>
                    <a:pt x="575" y="648"/>
                    <a:pt x="577" y="648"/>
                  </a:cubicBezTo>
                  <a:cubicBezTo>
                    <a:pt x="605" y="650"/>
                    <a:pt x="605" y="650"/>
                    <a:pt x="609" y="623"/>
                  </a:cubicBezTo>
                  <a:cubicBezTo>
                    <a:pt x="611" y="613"/>
                    <a:pt x="615" y="607"/>
                    <a:pt x="625" y="609"/>
                  </a:cubicBezTo>
                  <a:cubicBezTo>
                    <a:pt x="633" y="610"/>
                    <a:pt x="636" y="616"/>
                    <a:pt x="639" y="622"/>
                  </a:cubicBezTo>
                  <a:cubicBezTo>
                    <a:pt x="651" y="641"/>
                    <a:pt x="651" y="641"/>
                    <a:pt x="670" y="632"/>
                  </a:cubicBezTo>
                  <a:cubicBezTo>
                    <a:pt x="674" y="630"/>
                    <a:pt x="677" y="628"/>
                    <a:pt x="680" y="626"/>
                  </a:cubicBezTo>
                  <a:cubicBezTo>
                    <a:pt x="705" y="611"/>
                    <a:pt x="705" y="611"/>
                    <a:pt x="691" y="585"/>
                  </a:cubicBezTo>
                  <a:cubicBezTo>
                    <a:pt x="688" y="579"/>
                    <a:pt x="686" y="574"/>
                    <a:pt x="691" y="569"/>
                  </a:cubicBezTo>
                  <a:cubicBezTo>
                    <a:pt x="697" y="563"/>
                    <a:pt x="702" y="562"/>
                    <a:pt x="709" y="565"/>
                  </a:cubicBezTo>
                  <a:cubicBezTo>
                    <a:pt x="738" y="575"/>
                    <a:pt x="738" y="575"/>
                    <a:pt x="751" y="546"/>
                  </a:cubicBezTo>
                  <a:cubicBezTo>
                    <a:pt x="752" y="544"/>
                    <a:pt x="753" y="541"/>
                    <a:pt x="754" y="538"/>
                  </a:cubicBezTo>
                  <a:cubicBezTo>
                    <a:pt x="762" y="521"/>
                    <a:pt x="761" y="518"/>
                    <a:pt x="744" y="511"/>
                  </a:cubicBezTo>
                  <a:cubicBezTo>
                    <a:pt x="741" y="510"/>
                    <a:pt x="737" y="508"/>
                    <a:pt x="734" y="506"/>
                  </a:cubicBezTo>
                  <a:cubicBezTo>
                    <a:pt x="728" y="503"/>
                    <a:pt x="726" y="498"/>
                    <a:pt x="727" y="491"/>
                  </a:cubicBezTo>
                  <a:cubicBezTo>
                    <a:pt x="728" y="484"/>
                    <a:pt x="732" y="481"/>
                    <a:pt x="738" y="480"/>
                  </a:cubicBezTo>
                  <a:cubicBezTo>
                    <a:pt x="742" y="479"/>
                    <a:pt x="747" y="478"/>
                    <a:pt x="752" y="478"/>
                  </a:cubicBezTo>
                  <a:cubicBezTo>
                    <a:pt x="762" y="476"/>
                    <a:pt x="767" y="471"/>
                    <a:pt x="766" y="460"/>
                  </a:cubicBezTo>
                  <a:close/>
                  <a:moveTo>
                    <a:pt x="277" y="297"/>
                  </a:moveTo>
                  <a:cubicBezTo>
                    <a:pt x="276" y="308"/>
                    <a:pt x="282" y="322"/>
                    <a:pt x="291" y="337"/>
                  </a:cubicBezTo>
                  <a:cubicBezTo>
                    <a:pt x="309" y="368"/>
                    <a:pt x="345" y="386"/>
                    <a:pt x="375" y="379"/>
                  </a:cubicBezTo>
                  <a:cubicBezTo>
                    <a:pt x="420" y="368"/>
                    <a:pt x="451" y="321"/>
                    <a:pt x="442" y="275"/>
                  </a:cubicBezTo>
                  <a:cubicBezTo>
                    <a:pt x="433" y="225"/>
                    <a:pt x="404" y="187"/>
                    <a:pt x="367" y="154"/>
                  </a:cubicBezTo>
                  <a:cubicBezTo>
                    <a:pt x="360" y="147"/>
                    <a:pt x="354" y="147"/>
                    <a:pt x="347" y="155"/>
                  </a:cubicBezTo>
                  <a:cubicBezTo>
                    <a:pt x="339" y="164"/>
                    <a:pt x="329" y="172"/>
                    <a:pt x="322" y="181"/>
                  </a:cubicBezTo>
                  <a:cubicBezTo>
                    <a:pt x="296" y="213"/>
                    <a:pt x="279" y="248"/>
                    <a:pt x="277" y="297"/>
                  </a:cubicBezTo>
                  <a:close/>
                  <a:moveTo>
                    <a:pt x="365" y="726"/>
                  </a:moveTo>
                  <a:cubicBezTo>
                    <a:pt x="364" y="720"/>
                    <a:pt x="361" y="714"/>
                    <a:pt x="369" y="710"/>
                  </a:cubicBezTo>
                  <a:cubicBezTo>
                    <a:pt x="376" y="707"/>
                    <a:pt x="380" y="712"/>
                    <a:pt x="384" y="715"/>
                  </a:cubicBezTo>
                  <a:cubicBezTo>
                    <a:pt x="385" y="716"/>
                    <a:pt x="385" y="717"/>
                    <a:pt x="386" y="717"/>
                  </a:cubicBezTo>
                  <a:cubicBezTo>
                    <a:pt x="393" y="725"/>
                    <a:pt x="400" y="724"/>
                    <a:pt x="406" y="715"/>
                  </a:cubicBezTo>
                  <a:cubicBezTo>
                    <a:pt x="408" y="712"/>
                    <a:pt x="411" y="709"/>
                    <a:pt x="414" y="706"/>
                  </a:cubicBezTo>
                  <a:cubicBezTo>
                    <a:pt x="422" y="699"/>
                    <a:pt x="423" y="692"/>
                    <a:pt x="414" y="685"/>
                  </a:cubicBezTo>
                  <a:cubicBezTo>
                    <a:pt x="410" y="681"/>
                    <a:pt x="404" y="677"/>
                    <a:pt x="407" y="669"/>
                  </a:cubicBezTo>
                  <a:cubicBezTo>
                    <a:pt x="410" y="661"/>
                    <a:pt x="417" y="662"/>
                    <a:pt x="423" y="663"/>
                  </a:cubicBezTo>
                  <a:cubicBezTo>
                    <a:pt x="441" y="664"/>
                    <a:pt x="439" y="651"/>
                    <a:pt x="441" y="640"/>
                  </a:cubicBezTo>
                  <a:cubicBezTo>
                    <a:pt x="442" y="629"/>
                    <a:pt x="441" y="620"/>
                    <a:pt x="426" y="620"/>
                  </a:cubicBezTo>
                  <a:cubicBezTo>
                    <a:pt x="420" y="620"/>
                    <a:pt x="414" y="618"/>
                    <a:pt x="413" y="611"/>
                  </a:cubicBezTo>
                  <a:cubicBezTo>
                    <a:pt x="411" y="604"/>
                    <a:pt x="416" y="600"/>
                    <a:pt x="421" y="598"/>
                  </a:cubicBezTo>
                  <a:cubicBezTo>
                    <a:pt x="431" y="594"/>
                    <a:pt x="435" y="587"/>
                    <a:pt x="428" y="577"/>
                  </a:cubicBezTo>
                  <a:cubicBezTo>
                    <a:pt x="416" y="558"/>
                    <a:pt x="415" y="552"/>
                    <a:pt x="402" y="561"/>
                  </a:cubicBezTo>
                  <a:cubicBezTo>
                    <a:pt x="397" y="564"/>
                    <a:pt x="391" y="566"/>
                    <a:pt x="386" y="562"/>
                  </a:cubicBezTo>
                  <a:cubicBezTo>
                    <a:pt x="380" y="557"/>
                    <a:pt x="381" y="550"/>
                    <a:pt x="384" y="545"/>
                  </a:cubicBezTo>
                  <a:cubicBezTo>
                    <a:pt x="389" y="533"/>
                    <a:pt x="385" y="527"/>
                    <a:pt x="374" y="524"/>
                  </a:cubicBezTo>
                  <a:cubicBezTo>
                    <a:pt x="363" y="521"/>
                    <a:pt x="351" y="509"/>
                    <a:pt x="345" y="529"/>
                  </a:cubicBezTo>
                  <a:cubicBezTo>
                    <a:pt x="343" y="535"/>
                    <a:pt x="338" y="539"/>
                    <a:pt x="332" y="538"/>
                  </a:cubicBezTo>
                  <a:cubicBezTo>
                    <a:pt x="325" y="537"/>
                    <a:pt x="323" y="533"/>
                    <a:pt x="322" y="527"/>
                  </a:cubicBezTo>
                  <a:cubicBezTo>
                    <a:pt x="320" y="511"/>
                    <a:pt x="309" y="513"/>
                    <a:pt x="297" y="514"/>
                  </a:cubicBezTo>
                  <a:cubicBezTo>
                    <a:pt x="283" y="516"/>
                    <a:pt x="279" y="523"/>
                    <a:pt x="281" y="536"/>
                  </a:cubicBezTo>
                  <a:cubicBezTo>
                    <a:pt x="282" y="541"/>
                    <a:pt x="283" y="547"/>
                    <a:pt x="277" y="550"/>
                  </a:cubicBezTo>
                  <a:cubicBezTo>
                    <a:pt x="271" y="553"/>
                    <a:pt x="266" y="551"/>
                    <a:pt x="262" y="547"/>
                  </a:cubicBezTo>
                  <a:cubicBezTo>
                    <a:pt x="257" y="543"/>
                    <a:pt x="252" y="536"/>
                    <a:pt x="246" y="541"/>
                  </a:cubicBezTo>
                  <a:cubicBezTo>
                    <a:pt x="238" y="546"/>
                    <a:pt x="231" y="554"/>
                    <a:pt x="226" y="562"/>
                  </a:cubicBezTo>
                  <a:cubicBezTo>
                    <a:pt x="222" y="569"/>
                    <a:pt x="230" y="574"/>
                    <a:pt x="234" y="578"/>
                  </a:cubicBezTo>
                  <a:cubicBezTo>
                    <a:pt x="238" y="583"/>
                    <a:pt x="240" y="588"/>
                    <a:pt x="238" y="594"/>
                  </a:cubicBezTo>
                  <a:cubicBezTo>
                    <a:pt x="235" y="601"/>
                    <a:pt x="229" y="599"/>
                    <a:pt x="223" y="598"/>
                  </a:cubicBezTo>
                  <a:cubicBezTo>
                    <a:pt x="218" y="598"/>
                    <a:pt x="212" y="596"/>
                    <a:pt x="209" y="601"/>
                  </a:cubicBezTo>
                  <a:cubicBezTo>
                    <a:pt x="203" y="611"/>
                    <a:pt x="202" y="621"/>
                    <a:pt x="204" y="631"/>
                  </a:cubicBezTo>
                  <a:cubicBezTo>
                    <a:pt x="206" y="640"/>
                    <a:pt x="214" y="640"/>
                    <a:pt x="221" y="640"/>
                  </a:cubicBezTo>
                  <a:cubicBezTo>
                    <a:pt x="226" y="641"/>
                    <a:pt x="230" y="643"/>
                    <a:pt x="231" y="648"/>
                  </a:cubicBezTo>
                  <a:cubicBezTo>
                    <a:pt x="232" y="654"/>
                    <a:pt x="231" y="659"/>
                    <a:pt x="227" y="661"/>
                  </a:cubicBezTo>
                  <a:cubicBezTo>
                    <a:pt x="208" y="669"/>
                    <a:pt x="215" y="679"/>
                    <a:pt x="221" y="692"/>
                  </a:cubicBezTo>
                  <a:cubicBezTo>
                    <a:pt x="228" y="705"/>
                    <a:pt x="234" y="706"/>
                    <a:pt x="245" y="700"/>
                  </a:cubicBezTo>
                  <a:cubicBezTo>
                    <a:pt x="250" y="697"/>
                    <a:pt x="254" y="693"/>
                    <a:pt x="260" y="698"/>
                  </a:cubicBezTo>
                  <a:cubicBezTo>
                    <a:pt x="265" y="703"/>
                    <a:pt x="264" y="709"/>
                    <a:pt x="261" y="715"/>
                  </a:cubicBezTo>
                  <a:cubicBezTo>
                    <a:pt x="255" y="728"/>
                    <a:pt x="262" y="734"/>
                    <a:pt x="273" y="738"/>
                  </a:cubicBezTo>
                  <a:cubicBezTo>
                    <a:pt x="283" y="743"/>
                    <a:pt x="294" y="748"/>
                    <a:pt x="300" y="732"/>
                  </a:cubicBezTo>
                  <a:cubicBezTo>
                    <a:pt x="302" y="726"/>
                    <a:pt x="305" y="722"/>
                    <a:pt x="312" y="723"/>
                  </a:cubicBezTo>
                  <a:cubicBezTo>
                    <a:pt x="320" y="723"/>
                    <a:pt x="321" y="729"/>
                    <a:pt x="322" y="735"/>
                  </a:cubicBezTo>
                  <a:cubicBezTo>
                    <a:pt x="324" y="745"/>
                    <a:pt x="328" y="751"/>
                    <a:pt x="340" y="748"/>
                  </a:cubicBezTo>
                  <a:cubicBezTo>
                    <a:pt x="364" y="744"/>
                    <a:pt x="366" y="742"/>
                    <a:pt x="365" y="7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3E5C468F-CC82-4075-AA78-816D01E149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6601" y="2873375"/>
              <a:ext cx="1079500" cy="1079500"/>
            </a:xfrm>
            <a:custGeom>
              <a:avLst/>
              <a:gdLst>
                <a:gd name="T0" fmla="*/ 108 w 215"/>
                <a:gd name="T1" fmla="*/ 215 h 215"/>
                <a:gd name="T2" fmla="*/ 1 w 215"/>
                <a:gd name="T3" fmla="*/ 109 h 215"/>
                <a:gd name="T4" fmla="*/ 112 w 215"/>
                <a:gd name="T5" fmla="*/ 0 h 215"/>
                <a:gd name="T6" fmla="*/ 215 w 215"/>
                <a:gd name="T7" fmla="*/ 108 h 215"/>
                <a:gd name="T8" fmla="*/ 108 w 215"/>
                <a:gd name="T9" fmla="*/ 215 h 215"/>
                <a:gd name="T10" fmla="*/ 106 w 215"/>
                <a:gd name="T11" fmla="*/ 17 h 215"/>
                <a:gd name="T12" fmla="*/ 17 w 215"/>
                <a:gd name="T13" fmla="*/ 106 h 215"/>
                <a:gd name="T14" fmla="*/ 108 w 215"/>
                <a:gd name="T15" fmla="*/ 200 h 215"/>
                <a:gd name="T16" fmla="*/ 199 w 215"/>
                <a:gd name="T17" fmla="*/ 108 h 215"/>
                <a:gd name="T18" fmla="*/ 106 w 215"/>
                <a:gd name="T19" fmla="*/ 1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215">
                  <a:moveTo>
                    <a:pt x="108" y="215"/>
                  </a:moveTo>
                  <a:cubicBezTo>
                    <a:pt x="48" y="215"/>
                    <a:pt x="0" y="167"/>
                    <a:pt x="1" y="109"/>
                  </a:cubicBezTo>
                  <a:cubicBezTo>
                    <a:pt x="1" y="47"/>
                    <a:pt x="48" y="1"/>
                    <a:pt x="112" y="0"/>
                  </a:cubicBezTo>
                  <a:cubicBezTo>
                    <a:pt x="167" y="0"/>
                    <a:pt x="214" y="50"/>
                    <a:pt x="215" y="108"/>
                  </a:cubicBezTo>
                  <a:cubicBezTo>
                    <a:pt x="215" y="166"/>
                    <a:pt x="167" y="214"/>
                    <a:pt x="108" y="215"/>
                  </a:cubicBezTo>
                  <a:close/>
                  <a:moveTo>
                    <a:pt x="106" y="17"/>
                  </a:moveTo>
                  <a:cubicBezTo>
                    <a:pt x="58" y="17"/>
                    <a:pt x="18" y="57"/>
                    <a:pt x="17" y="106"/>
                  </a:cubicBezTo>
                  <a:cubicBezTo>
                    <a:pt x="17" y="157"/>
                    <a:pt x="59" y="200"/>
                    <a:pt x="108" y="200"/>
                  </a:cubicBezTo>
                  <a:cubicBezTo>
                    <a:pt x="155" y="200"/>
                    <a:pt x="200" y="155"/>
                    <a:pt x="199" y="108"/>
                  </a:cubicBezTo>
                  <a:cubicBezTo>
                    <a:pt x="199" y="58"/>
                    <a:pt x="158" y="17"/>
                    <a:pt x="10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DE169DA4-488E-49B4-B096-D1E087C2A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1" y="2390775"/>
              <a:ext cx="292100" cy="466725"/>
            </a:xfrm>
            <a:custGeom>
              <a:avLst/>
              <a:gdLst>
                <a:gd name="T0" fmla="*/ 57 w 58"/>
                <a:gd name="T1" fmla="*/ 24 h 93"/>
                <a:gd name="T2" fmla="*/ 17 w 58"/>
                <a:gd name="T3" fmla="*/ 88 h 93"/>
                <a:gd name="T4" fmla="*/ 4 w 58"/>
                <a:gd name="T5" fmla="*/ 88 h 93"/>
                <a:gd name="T6" fmla="*/ 11 w 58"/>
                <a:gd name="T7" fmla="*/ 78 h 93"/>
                <a:gd name="T8" fmla="*/ 46 w 58"/>
                <a:gd name="T9" fmla="*/ 16 h 93"/>
                <a:gd name="T10" fmla="*/ 46 w 58"/>
                <a:gd name="T11" fmla="*/ 12 h 93"/>
                <a:gd name="T12" fmla="*/ 51 w 58"/>
                <a:gd name="T13" fmla="*/ 0 h 93"/>
                <a:gd name="T14" fmla="*/ 57 w 58"/>
                <a:gd name="T15" fmla="*/ 11 h 93"/>
                <a:gd name="T16" fmla="*/ 57 w 58"/>
                <a:gd name="T17" fmla="*/ 2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3">
                  <a:moveTo>
                    <a:pt x="57" y="24"/>
                  </a:moveTo>
                  <a:cubicBezTo>
                    <a:pt x="57" y="53"/>
                    <a:pt x="41" y="79"/>
                    <a:pt x="17" y="88"/>
                  </a:cubicBezTo>
                  <a:cubicBezTo>
                    <a:pt x="12" y="90"/>
                    <a:pt x="7" y="93"/>
                    <a:pt x="4" y="88"/>
                  </a:cubicBezTo>
                  <a:cubicBezTo>
                    <a:pt x="0" y="82"/>
                    <a:pt x="7" y="81"/>
                    <a:pt x="11" y="78"/>
                  </a:cubicBezTo>
                  <a:cubicBezTo>
                    <a:pt x="34" y="64"/>
                    <a:pt x="48" y="45"/>
                    <a:pt x="46" y="16"/>
                  </a:cubicBezTo>
                  <a:cubicBezTo>
                    <a:pt x="46" y="14"/>
                    <a:pt x="46" y="13"/>
                    <a:pt x="46" y="12"/>
                  </a:cubicBezTo>
                  <a:cubicBezTo>
                    <a:pt x="47" y="7"/>
                    <a:pt x="43" y="0"/>
                    <a:pt x="51" y="0"/>
                  </a:cubicBezTo>
                  <a:cubicBezTo>
                    <a:pt x="57" y="0"/>
                    <a:pt x="57" y="6"/>
                    <a:pt x="57" y="11"/>
                  </a:cubicBezTo>
                  <a:cubicBezTo>
                    <a:pt x="58" y="15"/>
                    <a:pt x="57" y="19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" name="Freeform 8">
              <a:extLst>
                <a:ext uri="{FF2B5EF4-FFF2-40B4-BE49-F238E27FC236}">
                  <a16:creationId xmlns:a16="http://schemas.microsoft.com/office/drawing/2014/main" id="{5F188F1B-F4BD-4169-AB75-203A408327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4863" y="3808413"/>
              <a:ext cx="758825" cy="754062"/>
            </a:xfrm>
            <a:custGeom>
              <a:avLst/>
              <a:gdLst>
                <a:gd name="T0" fmla="*/ 76 w 151"/>
                <a:gd name="T1" fmla="*/ 150 h 150"/>
                <a:gd name="T2" fmla="*/ 0 w 151"/>
                <a:gd name="T3" fmla="*/ 74 h 150"/>
                <a:gd name="T4" fmla="*/ 76 w 151"/>
                <a:gd name="T5" fmla="*/ 0 h 150"/>
                <a:gd name="T6" fmla="*/ 151 w 151"/>
                <a:gd name="T7" fmla="*/ 73 h 150"/>
                <a:gd name="T8" fmla="*/ 76 w 151"/>
                <a:gd name="T9" fmla="*/ 150 h 150"/>
                <a:gd name="T10" fmla="*/ 138 w 151"/>
                <a:gd name="T11" fmla="*/ 76 h 150"/>
                <a:gd name="T12" fmla="*/ 74 w 151"/>
                <a:gd name="T13" fmla="*/ 12 h 150"/>
                <a:gd name="T14" fmla="*/ 12 w 151"/>
                <a:gd name="T15" fmla="*/ 74 h 150"/>
                <a:gd name="T16" fmla="*/ 75 w 151"/>
                <a:gd name="T17" fmla="*/ 138 h 150"/>
                <a:gd name="T18" fmla="*/ 138 w 151"/>
                <a:gd name="T19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50">
                  <a:moveTo>
                    <a:pt x="76" y="150"/>
                  </a:moveTo>
                  <a:cubicBezTo>
                    <a:pt x="34" y="150"/>
                    <a:pt x="0" y="116"/>
                    <a:pt x="0" y="74"/>
                  </a:cubicBezTo>
                  <a:cubicBezTo>
                    <a:pt x="1" y="33"/>
                    <a:pt x="34" y="0"/>
                    <a:pt x="76" y="0"/>
                  </a:cubicBezTo>
                  <a:cubicBezTo>
                    <a:pt x="117" y="1"/>
                    <a:pt x="150" y="33"/>
                    <a:pt x="151" y="73"/>
                  </a:cubicBezTo>
                  <a:cubicBezTo>
                    <a:pt x="151" y="117"/>
                    <a:pt x="119" y="150"/>
                    <a:pt x="76" y="150"/>
                  </a:cubicBezTo>
                  <a:close/>
                  <a:moveTo>
                    <a:pt x="138" y="76"/>
                  </a:moveTo>
                  <a:cubicBezTo>
                    <a:pt x="138" y="41"/>
                    <a:pt x="109" y="12"/>
                    <a:pt x="74" y="12"/>
                  </a:cubicBezTo>
                  <a:cubicBezTo>
                    <a:pt x="43" y="13"/>
                    <a:pt x="13" y="43"/>
                    <a:pt x="12" y="74"/>
                  </a:cubicBezTo>
                  <a:cubicBezTo>
                    <a:pt x="12" y="106"/>
                    <a:pt x="43" y="138"/>
                    <a:pt x="75" y="138"/>
                  </a:cubicBezTo>
                  <a:cubicBezTo>
                    <a:pt x="108" y="138"/>
                    <a:pt x="138" y="109"/>
                    <a:pt x="138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FE776A6E-613E-47E7-A4A0-8002943C6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713" y="3128963"/>
              <a:ext cx="558800" cy="568325"/>
            </a:xfrm>
            <a:custGeom>
              <a:avLst/>
              <a:gdLst>
                <a:gd name="T0" fmla="*/ 0 w 111"/>
                <a:gd name="T1" fmla="*/ 56 h 113"/>
                <a:gd name="T2" fmla="*/ 51 w 111"/>
                <a:gd name="T3" fmla="*/ 2 h 113"/>
                <a:gd name="T4" fmla="*/ 111 w 111"/>
                <a:gd name="T5" fmla="*/ 56 h 113"/>
                <a:gd name="T6" fmla="*/ 54 w 111"/>
                <a:gd name="T7" fmla="*/ 113 h 113"/>
                <a:gd name="T8" fmla="*/ 0 w 111"/>
                <a:gd name="T9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3">
                  <a:moveTo>
                    <a:pt x="0" y="56"/>
                  </a:moveTo>
                  <a:cubicBezTo>
                    <a:pt x="0" y="26"/>
                    <a:pt x="23" y="3"/>
                    <a:pt x="51" y="2"/>
                  </a:cubicBezTo>
                  <a:cubicBezTo>
                    <a:pt x="88" y="0"/>
                    <a:pt x="110" y="29"/>
                    <a:pt x="111" y="56"/>
                  </a:cubicBezTo>
                  <a:cubicBezTo>
                    <a:pt x="111" y="88"/>
                    <a:pt x="86" y="113"/>
                    <a:pt x="54" y="113"/>
                  </a:cubicBezTo>
                  <a:cubicBezTo>
                    <a:pt x="22" y="112"/>
                    <a:pt x="0" y="90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" name="Freeform 10">
              <a:extLst>
                <a:ext uri="{FF2B5EF4-FFF2-40B4-BE49-F238E27FC236}">
                  <a16:creationId xmlns:a16="http://schemas.microsoft.com/office/drawing/2014/main" id="{C8C25801-924A-4742-B02E-B6D4C5479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5838" y="3989388"/>
              <a:ext cx="392113" cy="401637"/>
            </a:xfrm>
            <a:custGeom>
              <a:avLst/>
              <a:gdLst>
                <a:gd name="T0" fmla="*/ 77 w 78"/>
                <a:gd name="T1" fmla="*/ 41 h 80"/>
                <a:gd name="T2" fmla="*/ 38 w 78"/>
                <a:gd name="T3" fmla="*/ 79 h 80"/>
                <a:gd name="T4" fmla="*/ 0 w 78"/>
                <a:gd name="T5" fmla="*/ 38 h 80"/>
                <a:gd name="T6" fmla="*/ 41 w 78"/>
                <a:gd name="T7" fmla="*/ 1 h 80"/>
                <a:gd name="T8" fmla="*/ 77 w 78"/>
                <a:gd name="T9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80">
                  <a:moveTo>
                    <a:pt x="77" y="41"/>
                  </a:moveTo>
                  <a:cubicBezTo>
                    <a:pt x="77" y="64"/>
                    <a:pt x="61" y="80"/>
                    <a:pt x="38" y="79"/>
                  </a:cubicBezTo>
                  <a:cubicBezTo>
                    <a:pt x="18" y="79"/>
                    <a:pt x="0" y="60"/>
                    <a:pt x="0" y="38"/>
                  </a:cubicBezTo>
                  <a:cubicBezTo>
                    <a:pt x="1" y="16"/>
                    <a:pt x="18" y="0"/>
                    <a:pt x="41" y="1"/>
                  </a:cubicBezTo>
                  <a:cubicBezTo>
                    <a:pt x="63" y="1"/>
                    <a:pt x="78" y="17"/>
                    <a:pt x="77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" name="TextBox 435">
            <a:extLst>
              <a:ext uri="{FF2B5EF4-FFF2-40B4-BE49-F238E27FC236}">
                <a16:creationId xmlns:a16="http://schemas.microsoft.com/office/drawing/2014/main" id="{3A8454DF-9AC5-E6A3-3101-2D8E71BB1F71}"/>
              </a:ext>
            </a:extLst>
          </p:cNvPr>
          <p:cNvSpPr txBox="1"/>
          <p:nvPr/>
        </p:nvSpPr>
        <p:spPr>
          <a:xfrm>
            <a:off x="3187215" y="5730417"/>
            <a:ext cx="600312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NELIREF Annual Conference 2023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09EB1D-F3E0-B108-83AD-B3FCDE178F2D}"/>
              </a:ext>
            </a:extLst>
          </p:cNvPr>
          <p:cNvSpPr/>
          <p:nvPr/>
        </p:nvSpPr>
        <p:spPr>
          <a:xfrm>
            <a:off x="1249609" y="2658777"/>
            <a:ext cx="498826" cy="498826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3117B983-8559-3F6C-01EF-B7187623E780}"/>
              </a:ext>
            </a:extLst>
          </p:cNvPr>
          <p:cNvSpPr/>
          <p:nvPr/>
        </p:nvSpPr>
        <p:spPr>
          <a:xfrm rot="10800000">
            <a:off x="478682" y="-1060869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95AE7F-E0CC-5894-F6FD-3849B2DBB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5707" y="339509"/>
            <a:ext cx="8935453" cy="724247"/>
          </a:xfrm>
        </p:spPr>
        <p:txBody>
          <a:bodyPr/>
          <a:lstStyle/>
          <a:p>
            <a:r>
              <a:rPr lang="en-US" sz="4800" dirty="0"/>
              <a:t>Sustainable Research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E004F-F31C-75C6-5318-CD7CBEE0C63B}"/>
              </a:ext>
            </a:extLst>
          </p:cNvPr>
          <p:cNvSpPr txBox="1"/>
          <p:nvPr/>
        </p:nvSpPr>
        <p:spPr>
          <a:xfrm>
            <a:off x="288761" y="1454004"/>
            <a:ext cx="90958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Sustainability is the practice of harmonizing economic prosperity, social equity, and environmental preservation for the welfare of present and future generations.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Sustainable research embodies this ethos by embracing a holistic approach to tackle multifaceted challenges, considering long-term consequences.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It involves conducting thorough studies and investigations aimed at developing solutions that not only tackle immediate problems but also take into account long-term consequences.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Sustainable research underscores our collective responsibility to develop strategies that safeguard the integrity of our planet, nurture societies, and foster equitable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It addresses environmental, social, and economic challenges while considering long-term impacts. It strives to find solutions that balance the well-being of people, the planet, and prosperity.</a:t>
            </a:r>
          </a:p>
        </p:txBody>
      </p:sp>
    </p:spTree>
    <p:extLst>
      <p:ext uri="{BB962C8B-B14F-4D97-AF65-F5344CB8AC3E}">
        <p14:creationId xmlns:p14="http://schemas.microsoft.com/office/powerpoint/2010/main" val="373917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oncept of earth protection day or environmental protection hands to protect the growing forest - ambiente fotografías e imágenes de stock">
            <a:extLst>
              <a:ext uri="{FF2B5EF4-FFF2-40B4-BE49-F238E27FC236}">
                <a16:creationId xmlns:a16="http://schemas.microsoft.com/office/drawing/2014/main" id="{B530C258-CD3D-4C53-AA16-AB353E7CC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206820" cy="68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-14819" y="4107393"/>
            <a:ext cx="12221810" cy="2177209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0" y="4178365"/>
            <a:ext cx="946484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Intersection of Data Science and Sustainable Research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D84B99D-6CC0-4D72-9DA7-1442795F84A6}"/>
              </a:ext>
            </a:extLst>
          </p:cNvPr>
          <p:cNvGrpSpPr/>
          <p:nvPr/>
        </p:nvGrpSpPr>
        <p:grpSpPr>
          <a:xfrm>
            <a:off x="2114224" y="1369196"/>
            <a:ext cx="1986006" cy="2579347"/>
            <a:chOff x="4884738" y="731838"/>
            <a:chExt cx="2433638" cy="3160713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E9C1642-D8DF-4A2C-8D34-D16D3F26B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738" y="731838"/>
              <a:ext cx="2433638" cy="3160713"/>
            </a:xfrm>
            <a:custGeom>
              <a:avLst/>
              <a:gdLst>
                <a:gd name="T0" fmla="*/ 237 w 478"/>
                <a:gd name="T1" fmla="*/ 57 h 622"/>
                <a:gd name="T2" fmla="*/ 306 w 478"/>
                <a:gd name="T3" fmla="*/ 8 h 622"/>
                <a:gd name="T4" fmla="*/ 339 w 478"/>
                <a:gd name="T5" fmla="*/ 7 h 622"/>
                <a:gd name="T6" fmla="*/ 369 w 478"/>
                <a:gd name="T7" fmla="*/ 26 h 622"/>
                <a:gd name="T8" fmla="*/ 346 w 478"/>
                <a:gd name="T9" fmla="*/ 51 h 622"/>
                <a:gd name="T10" fmla="*/ 280 w 478"/>
                <a:gd name="T11" fmla="*/ 85 h 622"/>
                <a:gd name="T12" fmla="*/ 253 w 478"/>
                <a:gd name="T13" fmla="*/ 131 h 622"/>
                <a:gd name="T14" fmla="*/ 290 w 478"/>
                <a:gd name="T15" fmla="*/ 158 h 622"/>
                <a:gd name="T16" fmla="*/ 461 w 478"/>
                <a:gd name="T17" fmla="*/ 339 h 622"/>
                <a:gd name="T18" fmla="*/ 367 w 478"/>
                <a:gd name="T19" fmla="*/ 567 h 622"/>
                <a:gd name="T20" fmla="*/ 118 w 478"/>
                <a:gd name="T21" fmla="*/ 573 h 622"/>
                <a:gd name="T22" fmla="*/ 12 w 478"/>
                <a:gd name="T23" fmla="*/ 354 h 622"/>
                <a:gd name="T24" fmla="*/ 181 w 478"/>
                <a:gd name="T25" fmla="*/ 159 h 622"/>
                <a:gd name="T26" fmla="*/ 218 w 478"/>
                <a:gd name="T27" fmla="*/ 146 h 622"/>
                <a:gd name="T28" fmla="*/ 209 w 478"/>
                <a:gd name="T29" fmla="*/ 94 h 622"/>
                <a:gd name="T30" fmla="*/ 125 w 478"/>
                <a:gd name="T31" fmla="*/ 48 h 622"/>
                <a:gd name="T32" fmla="*/ 107 w 478"/>
                <a:gd name="T33" fmla="*/ 27 h 622"/>
                <a:gd name="T34" fmla="*/ 132 w 478"/>
                <a:gd name="T35" fmla="*/ 8 h 622"/>
                <a:gd name="T36" fmla="*/ 237 w 478"/>
                <a:gd name="T37" fmla="*/ 57 h 622"/>
                <a:gd name="T38" fmla="*/ 106 w 478"/>
                <a:gd name="T39" fmla="*/ 469 h 622"/>
                <a:gd name="T40" fmla="*/ 68 w 478"/>
                <a:gd name="T41" fmla="*/ 432 h 622"/>
                <a:gd name="T42" fmla="*/ 59 w 478"/>
                <a:gd name="T43" fmla="*/ 413 h 622"/>
                <a:gd name="T44" fmla="*/ 40 w 478"/>
                <a:gd name="T45" fmla="*/ 433 h 622"/>
                <a:gd name="T46" fmla="*/ 45 w 478"/>
                <a:gd name="T47" fmla="*/ 456 h 622"/>
                <a:gd name="T48" fmla="*/ 287 w 478"/>
                <a:gd name="T49" fmla="*/ 582 h 622"/>
                <a:gd name="T50" fmla="*/ 403 w 478"/>
                <a:gd name="T51" fmla="*/ 505 h 622"/>
                <a:gd name="T52" fmla="*/ 412 w 478"/>
                <a:gd name="T53" fmla="*/ 402 h 622"/>
                <a:gd name="T54" fmla="*/ 402 w 478"/>
                <a:gd name="T55" fmla="*/ 387 h 622"/>
                <a:gd name="T56" fmla="*/ 334 w 478"/>
                <a:gd name="T57" fmla="*/ 288 h 622"/>
                <a:gd name="T58" fmla="*/ 282 w 478"/>
                <a:gd name="T59" fmla="*/ 241 h 622"/>
                <a:gd name="T60" fmla="*/ 267 w 478"/>
                <a:gd name="T61" fmla="*/ 229 h 622"/>
                <a:gd name="T62" fmla="*/ 223 w 478"/>
                <a:gd name="T63" fmla="*/ 224 h 622"/>
                <a:gd name="T64" fmla="*/ 181 w 478"/>
                <a:gd name="T65" fmla="*/ 240 h 622"/>
                <a:gd name="T66" fmla="*/ 170 w 478"/>
                <a:gd name="T67" fmla="*/ 258 h 622"/>
                <a:gd name="T68" fmla="*/ 154 w 478"/>
                <a:gd name="T69" fmla="*/ 329 h 622"/>
                <a:gd name="T70" fmla="*/ 187 w 478"/>
                <a:gd name="T71" fmla="*/ 309 h 622"/>
                <a:gd name="T72" fmla="*/ 157 w 478"/>
                <a:gd name="T73" fmla="*/ 357 h 622"/>
                <a:gd name="T74" fmla="*/ 102 w 478"/>
                <a:gd name="T75" fmla="*/ 400 h 622"/>
                <a:gd name="T76" fmla="*/ 106 w 478"/>
                <a:gd name="T77" fmla="*/ 46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8" h="622">
                  <a:moveTo>
                    <a:pt x="237" y="57"/>
                  </a:moveTo>
                  <a:cubicBezTo>
                    <a:pt x="257" y="34"/>
                    <a:pt x="276" y="14"/>
                    <a:pt x="306" y="8"/>
                  </a:cubicBezTo>
                  <a:cubicBezTo>
                    <a:pt x="317" y="6"/>
                    <a:pt x="328" y="4"/>
                    <a:pt x="339" y="7"/>
                  </a:cubicBezTo>
                  <a:cubicBezTo>
                    <a:pt x="351" y="10"/>
                    <a:pt x="366" y="11"/>
                    <a:pt x="369" y="26"/>
                  </a:cubicBezTo>
                  <a:cubicBezTo>
                    <a:pt x="371" y="41"/>
                    <a:pt x="357" y="45"/>
                    <a:pt x="346" y="51"/>
                  </a:cubicBezTo>
                  <a:cubicBezTo>
                    <a:pt x="324" y="62"/>
                    <a:pt x="302" y="74"/>
                    <a:pt x="280" y="85"/>
                  </a:cubicBezTo>
                  <a:cubicBezTo>
                    <a:pt x="261" y="95"/>
                    <a:pt x="250" y="108"/>
                    <a:pt x="253" y="131"/>
                  </a:cubicBezTo>
                  <a:cubicBezTo>
                    <a:pt x="256" y="155"/>
                    <a:pt x="275" y="153"/>
                    <a:pt x="290" y="158"/>
                  </a:cubicBezTo>
                  <a:cubicBezTo>
                    <a:pt x="384" y="184"/>
                    <a:pt x="445" y="244"/>
                    <a:pt x="461" y="339"/>
                  </a:cubicBezTo>
                  <a:cubicBezTo>
                    <a:pt x="478" y="433"/>
                    <a:pt x="446" y="513"/>
                    <a:pt x="367" y="567"/>
                  </a:cubicBezTo>
                  <a:cubicBezTo>
                    <a:pt x="287" y="622"/>
                    <a:pt x="201" y="622"/>
                    <a:pt x="118" y="573"/>
                  </a:cubicBezTo>
                  <a:cubicBezTo>
                    <a:pt x="42" y="528"/>
                    <a:pt x="0" y="438"/>
                    <a:pt x="12" y="354"/>
                  </a:cubicBezTo>
                  <a:cubicBezTo>
                    <a:pt x="27" y="253"/>
                    <a:pt x="83" y="188"/>
                    <a:pt x="181" y="159"/>
                  </a:cubicBezTo>
                  <a:cubicBezTo>
                    <a:pt x="194" y="155"/>
                    <a:pt x="211" y="157"/>
                    <a:pt x="218" y="146"/>
                  </a:cubicBezTo>
                  <a:cubicBezTo>
                    <a:pt x="231" y="128"/>
                    <a:pt x="231" y="107"/>
                    <a:pt x="209" y="94"/>
                  </a:cubicBezTo>
                  <a:cubicBezTo>
                    <a:pt x="182" y="78"/>
                    <a:pt x="153" y="63"/>
                    <a:pt x="125" y="48"/>
                  </a:cubicBezTo>
                  <a:cubicBezTo>
                    <a:pt x="117" y="44"/>
                    <a:pt x="105" y="39"/>
                    <a:pt x="107" y="27"/>
                  </a:cubicBezTo>
                  <a:cubicBezTo>
                    <a:pt x="108" y="13"/>
                    <a:pt x="120" y="10"/>
                    <a:pt x="132" y="8"/>
                  </a:cubicBezTo>
                  <a:cubicBezTo>
                    <a:pt x="177" y="0"/>
                    <a:pt x="210" y="20"/>
                    <a:pt x="237" y="57"/>
                  </a:cubicBezTo>
                  <a:close/>
                  <a:moveTo>
                    <a:pt x="106" y="469"/>
                  </a:moveTo>
                  <a:cubicBezTo>
                    <a:pt x="78" y="470"/>
                    <a:pt x="69" y="455"/>
                    <a:pt x="68" y="432"/>
                  </a:cubicBezTo>
                  <a:cubicBezTo>
                    <a:pt x="67" y="424"/>
                    <a:pt x="68" y="413"/>
                    <a:pt x="59" y="413"/>
                  </a:cubicBezTo>
                  <a:cubicBezTo>
                    <a:pt x="48" y="413"/>
                    <a:pt x="41" y="423"/>
                    <a:pt x="40" y="433"/>
                  </a:cubicBezTo>
                  <a:cubicBezTo>
                    <a:pt x="38" y="440"/>
                    <a:pt x="42" y="449"/>
                    <a:pt x="45" y="456"/>
                  </a:cubicBezTo>
                  <a:cubicBezTo>
                    <a:pt x="81" y="552"/>
                    <a:pt x="187" y="607"/>
                    <a:pt x="287" y="582"/>
                  </a:cubicBezTo>
                  <a:cubicBezTo>
                    <a:pt x="335" y="570"/>
                    <a:pt x="373" y="544"/>
                    <a:pt x="403" y="505"/>
                  </a:cubicBezTo>
                  <a:cubicBezTo>
                    <a:pt x="429" y="473"/>
                    <a:pt x="388" y="435"/>
                    <a:pt x="412" y="402"/>
                  </a:cubicBezTo>
                  <a:cubicBezTo>
                    <a:pt x="416" y="397"/>
                    <a:pt x="407" y="391"/>
                    <a:pt x="402" y="387"/>
                  </a:cubicBezTo>
                  <a:cubicBezTo>
                    <a:pt x="370" y="360"/>
                    <a:pt x="346" y="329"/>
                    <a:pt x="334" y="288"/>
                  </a:cubicBezTo>
                  <a:cubicBezTo>
                    <a:pt x="327" y="267"/>
                    <a:pt x="323" y="231"/>
                    <a:pt x="282" y="241"/>
                  </a:cubicBezTo>
                  <a:cubicBezTo>
                    <a:pt x="278" y="242"/>
                    <a:pt x="269" y="234"/>
                    <a:pt x="267" y="229"/>
                  </a:cubicBezTo>
                  <a:cubicBezTo>
                    <a:pt x="254" y="202"/>
                    <a:pt x="240" y="215"/>
                    <a:pt x="223" y="224"/>
                  </a:cubicBezTo>
                  <a:cubicBezTo>
                    <a:pt x="210" y="231"/>
                    <a:pt x="205" y="257"/>
                    <a:pt x="181" y="240"/>
                  </a:cubicBezTo>
                  <a:cubicBezTo>
                    <a:pt x="177" y="237"/>
                    <a:pt x="168" y="250"/>
                    <a:pt x="170" y="258"/>
                  </a:cubicBezTo>
                  <a:cubicBezTo>
                    <a:pt x="175" y="283"/>
                    <a:pt x="168" y="306"/>
                    <a:pt x="154" y="329"/>
                  </a:cubicBezTo>
                  <a:cubicBezTo>
                    <a:pt x="172" y="329"/>
                    <a:pt x="168" y="306"/>
                    <a:pt x="187" y="309"/>
                  </a:cubicBezTo>
                  <a:cubicBezTo>
                    <a:pt x="178" y="328"/>
                    <a:pt x="182" y="358"/>
                    <a:pt x="157" y="357"/>
                  </a:cubicBezTo>
                  <a:cubicBezTo>
                    <a:pt x="124" y="357"/>
                    <a:pt x="116" y="384"/>
                    <a:pt x="102" y="400"/>
                  </a:cubicBezTo>
                  <a:cubicBezTo>
                    <a:pt x="88" y="416"/>
                    <a:pt x="74" y="447"/>
                    <a:pt x="106" y="4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FB7BAAF-F578-4F84-8AA2-877F6A5F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088" y="3079750"/>
              <a:ext cx="514350" cy="492125"/>
            </a:xfrm>
            <a:custGeom>
              <a:avLst/>
              <a:gdLst>
                <a:gd name="T0" fmla="*/ 101 w 101"/>
                <a:gd name="T1" fmla="*/ 57 h 97"/>
                <a:gd name="T2" fmla="*/ 57 w 101"/>
                <a:gd name="T3" fmla="*/ 83 h 97"/>
                <a:gd name="T4" fmla="*/ 38 w 101"/>
                <a:gd name="T5" fmla="*/ 79 h 97"/>
                <a:gd name="T6" fmla="*/ 0 w 101"/>
                <a:gd name="T7" fmla="*/ 42 h 97"/>
                <a:gd name="T8" fmla="*/ 40 w 101"/>
                <a:gd name="T9" fmla="*/ 8 h 97"/>
                <a:gd name="T10" fmla="*/ 101 w 101"/>
                <a:gd name="T11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7">
                  <a:moveTo>
                    <a:pt x="101" y="57"/>
                  </a:moveTo>
                  <a:cubicBezTo>
                    <a:pt x="100" y="90"/>
                    <a:pt x="88" y="97"/>
                    <a:pt x="57" y="83"/>
                  </a:cubicBezTo>
                  <a:cubicBezTo>
                    <a:pt x="51" y="81"/>
                    <a:pt x="44" y="78"/>
                    <a:pt x="38" y="79"/>
                  </a:cubicBezTo>
                  <a:cubicBezTo>
                    <a:pt x="11" y="81"/>
                    <a:pt x="0" y="66"/>
                    <a:pt x="0" y="42"/>
                  </a:cubicBezTo>
                  <a:cubicBezTo>
                    <a:pt x="0" y="18"/>
                    <a:pt x="22" y="12"/>
                    <a:pt x="40" y="8"/>
                  </a:cubicBezTo>
                  <a:cubicBezTo>
                    <a:pt x="73" y="0"/>
                    <a:pt x="101" y="24"/>
                    <a:pt x="101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68599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95AE7F-E0CC-5894-F6FD-3849B2DBB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125" y="179088"/>
            <a:ext cx="9095875" cy="724247"/>
          </a:xfrm>
        </p:spPr>
        <p:txBody>
          <a:bodyPr/>
          <a:lstStyle/>
          <a:p>
            <a:pPr algn="just"/>
            <a:r>
              <a:rPr lang="en-US" sz="2800" dirty="0"/>
              <a:t>Intersection of Data Science and Sustainable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E004F-F31C-75C6-5318-CD7CBEE0C63B}"/>
              </a:ext>
            </a:extLst>
          </p:cNvPr>
          <p:cNvSpPr txBox="1"/>
          <p:nvPr/>
        </p:nvSpPr>
        <p:spPr>
          <a:xfrm>
            <a:off x="770021" y="1582340"/>
            <a:ext cx="90958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The intersection of data science and sustainable marks a powerful synergy that holds the potential to revolutionize how we approach complex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 science acts as a dynamic toolset, offering data-driven insights that empower informed decision-making in sustainable practices.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This partnership has given rise to groundbreaking applications,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Environmental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Ecological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Resource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3608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800" b="1" dirty="0"/>
              <a:t>Intersection of Data Science and Sustainable Research</a:t>
            </a: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51BF68A7-1992-40F1-9BFE-741E7EAE165E}"/>
              </a:ext>
            </a:extLst>
          </p:cNvPr>
          <p:cNvSpPr/>
          <p:nvPr/>
        </p:nvSpPr>
        <p:spPr>
          <a:xfrm>
            <a:off x="1026701" y="1729501"/>
            <a:ext cx="2595436" cy="2507761"/>
          </a:xfrm>
          <a:prstGeom prst="blockArc">
            <a:avLst>
              <a:gd name="adj1" fmla="val 12214054"/>
              <a:gd name="adj2" fmla="val 9664598"/>
              <a:gd name="adj3" fmla="val 148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3E97E-A1A3-4B37-8D92-649D5E6B03E2}"/>
              </a:ext>
            </a:extLst>
          </p:cNvPr>
          <p:cNvSpPr txBox="1"/>
          <p:nvPr/>
        </p:nvSpPr>
        <p:spPr>
          <a:xfrm>
            <a:off x="775420" y="2607267"/>
            <a:ext cx="836848" cy="64633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F3F3F"/>
                </a:solidFill>
              </a:rPr>
              <a:t>01</a:t>
            </a:r>
            <a:endParaRPr lang="ko-KR" altLang="en-US" sz="3600" b="1" dirty="0">
              <a:solidFill>
                <a:srgbClr val="3F3F3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7D32B-C8B6-4EE2-A566-EDA2F682AEC7}"/>
              </a:ext>
            </a:extLst>
          </p:cNvPr>
          <p:cNvSpPr txBox="1"/>
          <p:nvPr/>
        </p:nvSpPr>
        <p:spPr>
          <a:xfrm>
            <a:off x="1026701" y="4463524"/>
            <a:ext cx="2396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Examining complex environmental data to monitor shifts, infer patterns, and inform resource management.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6F00E-41BA-4C8A-BBB9-B7DAAA2F299E}"/>
              </a:ext>
            </a:extLst>
          </p:cNvPr>
          <p:cNvSpPr txBox="1"/>
          <p:nvPr/>
        </p:nvSpPr>
        <p:spPr>
          <a:xfrm>
            <a:off x="1391825" y="2858729"/>
            <a:ext cx="185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Environmental Data Analysis</a:t>
            </a:r>
            <a:endParaRPr lang="ko-KR" altLang="en-US" b="1" dirty="0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DC619D23-CA19-4111-8099-06645C917618}"/>
              </a:ext>
            </a:extLst>
          </p:cNvPr>
          <p:cNvSpPr/>
          <p:nvPr/>
        </p:nvSpPr>
        <p:spPr>
          <a:xfrm>
            <a:off x="4778463" y="1729502"/>
            <a:ext cx="2632990" cy="2627180"/>
          </a:xfrm>
          <a:prstGeom prst="blockArc">
            <a:avLst>
              <a:gd name="adj1" fmla="val 12214054"/>
              <a:gd name="adj2" fmla="val 9664598"/>
              <a:gd name="adj3" fmla="val 1481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FECEB-B930-44DD-902A-82AE1FEAC85D}"/>
              </a:ext>
            </a:extLst>
          </p:cNvPr>
          <p:cNvSpPr txBox="1"/>
          <p:nvPr/>
        </p:nvSpPr>
        <p:spPr>
          <a:xfrm>
            <a:off x="4697487" y="2607266"/>
            <a:ext cx="732336" cy="64633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F3F3F"/>
                </a:solidFill>
              </a:rPr>
              <a:t>02</a:t>
            </a:r>
            <a:endParaRPr lang="ko-KR" altLang="en-US" sz="3600" b="1" dirty="0">
              <a:solidFill>
                <a:srgbClr val="3F3F3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CC199-E6DC-4C4A-9431-395A7249B69E}"/>
              </a:ext>
            </a:extLst>
          </p:cNvPr>
          <p:cNvSpPr txBox="1"/>
          <p:nvPr/>
        </p:nvSpPr>
        <p:spPr>
          <a:xfrm>
            <a:off x="4896512" y="4467800"/>
            <a:ext cx="2396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Constructing intricate models of ecosystems to predict the effects of environmental changes and human interventions.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CCB48-AE3D-4DE9-B80B-9ACFFD659962}"/>
              </a:ext>
            </a:extLst>
          </p:cNvPr>
          <p:cNvSpPr txBox="1"/>
          <p:nvPr/>
        </p:nvSpPr>
        <p:spPr>
          <a:xfrm>
            <a:off x="5320062" y="3003335"/>
            <a:ext cx="154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Ecological Modeling</a:t>
            </a:r>
            <a:endParaRPr lang="ko-KR" altLang="en-US" b="1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B9631074-C075-4E7E-8711-161FF035D5B8}"/>
              </a:ext>
            </a:extLst>
          </p:cNvPr>
          <p:cNvSpPr/>
          <p:nvPr/>
        </p:nvSpPr>
        <p:spPr>
          <a:xfrm>
            <a:off x="8605700" y="1729502"/>
            <a:ext cx="2718136" cy="2635736"/>
          </a:xfrm>
          <a:prstGeom prst="blockArc">
            <a:avLst>
              <a:gd name="adj1" fmla="val 12214054"/>
              <a:gd name="adj2" fmla="val 9664598"/>
              <a:gd name="adj3" fmla="val 14811"/>
            </a:avLst>
          </a:prstGeom>
          <a:solidFill>
            <a:srgbClr val="5CB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1B619-6CAD-4D95-B8AD-B2A9A6F66FE1}"/>
              </a:ext>
            </a:extLst>
          </p:cNvPr>
          <p:cNvSpPr txBox="1"/>
          <p:nvPr/>
        </p:nvSpPr>
        <p:spPr>
          <a:xfrm>
            <a:off x="8564136" y="2657257"/>
            <a:ext cx="738658" cy="64633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F3F3F"/>
                </a:solidFill>
              </a:rPr>
              <a:t>03</a:t>
            </a:r>
            <a:endParaRPr lang="ko-KR" altLang="en-US" sz="3600" b="1" dirty="0">
              <a:solidFill>
                <a:srgbClr val="3F3F3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611CFD-749D-4C1C-9E99-D6B12CEA62F8}"/>
              </a:ext>
            </a:extLst>
          </p:cNvPr>
          <p:cNvSpPr txBox="1"/>
          <p:nvPr/>
        </p:nvSpPr>
        <p:spPr>
          <a:xfrm>
            <a:off x="8766322" y="4472078"/>
            <a:ext cx="2396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Leveraging predictive analytics to allocate resources efficiently, minimizing waste and environmental impact.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3ADFB-1EEB-4672-97A0-3885A70E7169}"/>
              </a:ext>
            </a:extLst>
          </p:cNvPr>
          <p:cNvSpPr txBox="1"/>
          <p:nvPr/>
        </p:nvSpPr>
        <p:spPr>
          <a:xfrm>
            <a:off x="9164878" y="3006459"/>
            <a:ext cx="15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Resource Optimization</a:t>
            </a:r>
            <a:endParaRPr lang="ko-KR" alt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4F8A92-F153-4258-92CD-CE9ECDB7F65B}"/>
              </a:ext>
            </a:extLst>
          </p:cNvPr>
          <p:cNvGrpSpPr/>
          <p:nvPr/>
        </p:nvGrpSpPr>
        <p:grpSpPr>
          <a:xfrm>
            <a:off x="9560949" y="2244820"/>
            <a:ext cx="803640" cy="779278"/>
            <a:chOff x="4266660" y="45289"/>
            <a:chExt cx="768290" cy="76829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557F15-ABA4-4B71-BF03-2A59254BBB33}"/>
                </a:ext>
              </a:extLst>
            </p:cNvPr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59053A-56E8-47E7-9CF6-68099F6B6E41}"/>
                </a:ext>
              </a:extLst>
            </p:cNvPr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04190D-DDDF-4003-A9CD-B40C412A8AB6}"/>
              </a:ext>
            </a:extLst>
          </p:cNvPr>
          <p:cNvGrpSpPr/>
          <p:nvPr/>
        </p:nvGrpSpPr>
        <p:grpSpPr>
          <a:xfrm>
            <a:off x="5823715" y="2262924"/>
            <a:ext cx="538488" cy="691706"/>
            <a:chOff x="8985075" y="-1608"/>
            <a:chExt cx="536688" cy="6909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9801646-3CBF-4665-8905-AC515EABF42A}"/>
                </a:ext>
              </a:extLst>
            </p:cNvPr>
            <p:cNvSpPr/>
            <p:nvPr/>
          </p:nvSpPr>
          <p:spPr>
            <a:xfrm>
              <a:off x="9136495" y="102158"/>
              <a:ext cx="385268" cy="587153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EAEC1E-B743-42CC-93A9-CB7B6F297FC4}"/>
                </a:ext>
              </a:extLst>
            </p:cNvPr>
            <p:cNvSpPr/>
            <p:nvPr/>
          </p:nvSpPr>
          <p:spPr>
            <a:xfrm>
              <a:off x="8985075" y="-1608"/>
              <a:ext cx="187403" cy="285604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93">
            <a:extLst>
              <a:ext uri="{FF2B5EF4-FFF2-40B4-BE49-F238E27FC236}">
                <a16:creationId xmlns:a16="http://schemas.microsoft.com/office/drawing/2014/main" id="{C785412F-F852-4BF6-B9C8-302F050843B9}"/>
              </a:ext>
            </a:extLst>
          </p:cNvPr>
          <p:cNvGrpSpPr/>
          <p:nvPr/>
        </p:nvGrpSpPr>
        <p:grpSpPr>
          <a:xfrm>
            <a:off x="1736968" y="2285683"/>
            <a:ext cx="1057235" cy="524320"/>
            <a:chOff x="2867025" y="1771650"/>
            <a:chExt cx="6457950" cy="33147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1F79C5-2A38-48B5-869A-12BDC2CE12B5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DB25FE-F02C-4986-B531-6C3D50A328DA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C232C8-518E-4F5F-8C7C-CD1C45BF8506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336F480A-9F22-46B2-AEF0-242DABA93432}"/>
              </a:ext>
            </a:extLst>
          </p:cNvPr>
          <p:cNvGrpSpPr/>
          <p:nvPr/>
        </p:nvGrpSpPr>
        <p:grpSpPr>
          <a:xfrm>
            <a:off x="54783" y="78069"/>
            <a:ext cx="1154253" cy="993434"/>
            <a:chOff x="563461" y="-1323218"/>
            <a:chExt cx="1902424" cy="1637364"/>
          </a:xfrm>
        </p:grpSpPr>
        <p:sp>
          <p:nvSpPr>
            <p:cNvPr id="32" name="Oval 420">
              <a:extLst>
                <a:ext uri="{FF2B5EF4-FFF2-40B4-BE49-F238E27FC236}">
                  <a16:creationId xmlns:a16="http://schemas.microsoft.com/office/drawing/2014/main" id="{BE67E89E-CC15-4A3B-A4C8-243229AF0A04}"/>
                </a:ext>
              </a:extLst>
            </p:cNvPr>
            <p:cNvSpPr/>
            <p:nvPr/>
          </p:nvSpPr>
          <p:spPr>
            <a:xfrm>
              <a:off x="1883487" y="-1192624"/>
              <a:ext cx="498826" cy="49882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421">
              <a:extLst>
                <a:ext uri="{FF2B5EF4-FFF2-40B4-BE49-F238E27FC236}">
                  <a16:creationId xmlns:a16="http://schemas.microsoft.com/office/drawing/2014/main" id="{863B9437-08A9-4BF7-A5CD-2DBE8EDAF5E2}"/>
                </a:ext>
              </a:extLst>
            </p:cNvPr>
            <p:cNvSpPr/>
            <p:nvPr/>
          </p:nvSpPr>
          <p:spPr>
            <a:xfrm>
              <a:off x="563461" y="-1323218"/>
              <a:ext cx="1344768" cy="134476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413">
              <a:extLst>
                <a:ext uri="{FF2B5EF4-FFF2-40B4-BE49-F238E27FC236}">
                  <a16:creationId xmlns:a16="http://schemas.microsoft.com/office/drawing/2014/main" id="{60E9A1EC-6531-48D1-98FB-33872156BFE3}"/>
                </a:ext>
              </a:extLst>
            </p:cNvPr>
            <p:cNvSpPr/>
            <p:nvPr/>
          </p:nvSpPr>
          <p:spPr>
            <a:xfrm rot="10800000">
              <a:off x="1564327" y="-587412"/>
              <a:ext cx="901558" cy="9015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410">
              <a:extLst>
                <a:ext uri="{FF2B5EF4-FFF2-40B4-BE49-F238E27FC236}">
                  <a16:creationId xmlns:a16="http://schemas.microsoft.com/office/drawing/2014/main" id="{95C7E330-D9B9-4426-9547-01FF80378D62}"/>
                </a:ext>
              </a:extLst>
            </p:cNvPr>
            <p:cNvSpPr/>
            <p:nvPr/>
          </p:nvSpPr>
          <p:spPr>
            <a:xfrm rot="10800000">
              <a:off x="1260313" y="-278590"/>
              <a:ext cx="506393" cy="5063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18D0CF5-DDE2-4258-8254-ACD9F3F3DA06}"/>
              </a:ext>
            </a:extLst>
          </p:cNvPr>
          <p:cNvGrpSpPr/>
          <p:nvPr/>
        </p:nvGrpSpPr>
        <p:grpSpPr>
          <a:xfrm flipH="1">
            <a:off x="11017332" y="108096"/>
            <a:ext cx="1025417" cy="882548"/>
            <a:chOff x="563461" y="-1323218"/>
            <a:chExt cx="1902424" cy="1637364"/>
          </a:xfrm>
        </p:grpSpPr>
        <p:sp>
          <p:nvSpPr>
            <p:cNvPr id="37" name="Oval 420">
              <a:extLst>
                <a:ext uri="{FF2B5EF4-FFF2-40B4-BE49-F238E27FC236}">
                  <a16:creationId xmlns:a16="http://schemas.microsoft.com/office/drawing/2014/main" id="{D316806A-6EB8-40AF-A14F-1AF3D2F216E2}"/>
                </a:ext>
              </a:extLst>
            </p:cNvPr>
            <p:cNvSpPr/>
            <p:nvPr/>
          </p:nvSpPr>
          <p:spPr>
            <a:xfrm>
              <a:off x="1883487" y="-1192624"/>
              <a:ext cx="498826" cy="49882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421">
              <a:extLst>
                <a:ext uri="{FF2B5EF4-FFF2-40B4-BE49-F238E27FC236}">
                  <a16:creationId xmlns:a16="http://schemas.microsoft.com/office/drawing/2014/main" id="{46CCD1C2-2B7A-4CE7-8F22-74F40C6C642E}"/>
                </a:ext>
              </a:extLst>
            </p:cNvPr>
            <p:cNvSpPr/>
            <p:nvPr/>
          </p:nvSpPr>
          <p:spPr>
            <a:xfrm>
              <a:off x="563461" y="-1323218"/>
              <a:ext cx="1344768" cy="134476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413">
              <a:extLst>
                <a:ext uri="{FF2B5EF4-FFF2-40B4-BE49-F238E27FC236}">
                  <a16:creationId xmlns:a16="http://schemas.microsoft.com/office/drawing/2014/main" id="{EF9E6096-48CA-4B79-A673-9C92A3426BDF}"/>
                </a:ext>
              </a:extLst>
            </p:cNvPr>
            <p:cNvSpPr/>
            <p:nvPr/>
          </p:nvSpPr>
          <p:spPr>
            <a:xfrm rot="10800000">
              <a:off x="1564327" y="-587412"/>
              <a:ext cx="901558" cy="9015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410">
              <a:extLst>
                <a:ext uri="{FF2B5EF4-FFF2-40B4-BE49-F238E27FC236}">
                  <a16:creationId xmlns:a16="http://schemas.microsoft.com/office/drawing/2014/main" id="{C4552B90-35A0-4BD4-8F0B-302BA640DF24}"/>
                </a:ext>
              </a:extLst>
            </p:cNvPr>
            <p:cNvSpPr/>
            <p:nvPr/>
          </p:nvSpPr>
          <p:spPr>
            <a:xfrm rot="10800000">
              <a:off x="1260313" y="-278590"/>
              <a:ext cx="506393" cy="5063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hord 411">
            <a:extLst>
              <a:ext uri="{FF2B5EF4-FFF2-40B4-BE49-F238E27FC236}">
                <a16:creationId xmlns:a16="http://schemas.microsoft.com/office/drawing/2014/main" id="{CD1CB358-18BE-44F4-AAEC-9B2D87112F99}"/>
              </a:ext>
            </a:extLst>
          </p:cNvPr>
          <p:cNvSpPr/>
          <p:nvPr/>
        </p:nvSpPr>
        <p:spPr>
          <a:xfrm>
            <a:off x="3176169" y="5883162"/>
            <a:ext cx="2002596" cy="2002596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ord 411">
            <a:extLst>
              <a:ext uri="{FF2B5EF4-FFF2-40B4-BE49-F238E27FC236}">
                <a16:creationId xmlns:a16="http://schemas.microsoft.com/office/drawing/2014/main" id="{3292A5B8-8CB0-4378-A923-80E2489E070E}"/>
              </a:ext>
            </a:extLst>
          </p:cNvPr>
          <p:cNvSpPr/>
          <p:nvPr/>
        </p:nvSpPr>
        <p:spPr>
          <a:xfrm>
            <a:off x="7134010" y="5875667"/>
            <a:ext cx="2002596" cy="2002596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7B11650-519E-4525-A58D-391B6CBBCAE2}"/>
              </a:ext>
            </a:extLst>
          </p:cNvPr>
          <p:cNvSpPr/>
          <p:nvPr/>
        </p:nvSpPr>
        <p:spPr>
          <a:xfrm>
            <a:off x="0" y="6745574"/>
            <a:ext cx="12192000" cy="1500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oncept of earth protection day or environmental protection hands to protect the growing forest - ambiente fotografías e imágenes de stock">
            <a:extLst>
              <a:ext uri="{FF2B5EF4-FFF2-40B4-BE49-F238E27FC236}">
                <a16:creationId xmlns:a16="http://schemas.microsoft.com/office/drawing/2014/main" id="{B530C258-CD3D-4C53-AA16-AB353E7CC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206820" cy="68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-14819" y="4107393"/>
            <a:ext cx="12221810" cy="2177209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0" y="4178365"/>
            <a:ext cx="946484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Key Trends in Data Science for Sustainability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D84B99D-6CC0-4D72-9DA7-1442795F84A6}"/>
              </a:ext>
            </a:extLst>
          </p:cNvPr>
          <p:cNvGrpSpPr/>
          <p:nvPr/>
        </p:nvGrpSpPr>
        <p:grpSpPr>
          <a:xfrm>
            <a:off x="2114224" y="1369196"/>
            <a:ext cx="1986006" cy="2579347"/>
            <a:chOff x="4884738" y="731838"/>
            <a:chExt cx="2433638" cy="3160713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E9C1642-D8DF-4A2C-8D34-D16D3F26B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738" y="731838"/>
              <a:ext cx="2433638" cy="3160713"/>
            </a:xfrm>
            <a:custGeom>
              <a:avLst/>
              <a:gdLst>
                <a:gd name="T0" fmla="*/ 237 w 478"/>
                <a:gd name="T1" fmla="*/ 57 h 622"/>
                <a:gd name="T2" fmla="*/ 306 w 478"/>
                <a:gd name="T3" fmla="*/ 8 h 622"/>
                <a:gd name="T4" fmla="*/ 339 w 478"/>
                <a:gd name="T5" fmla="*/ 7 h 622"/>
                <a:gd name="T6" fmla="*/ 369 w 478"/>
                <a:gd name="T7" fmla="*/ 26 h 622"/>
                <a:gd name="T8" fmla="*/ 346 w 478"/>
                <a:gd name="T9" fmla="*/ 51 h 622"/>
                <a:gd name="T10" fmla="*/ 280 w 478"/>
                <a:gd name="T11" fmla="*/ 85 h 622"/>
                <a:gd name="T12" fmla="*/ 253 w 478"/>
                <a:gd name="T13" fmla="*/ 131 h 622"/>
                <a:gd name="T14" fmla="*/ 290 w 478"/>
                <a:gd name="T15" fmla="*/ 158 h 622"/>
                <a:gd name="T16" fmla="*/ 461 w 478"/>
                <a:gd name="T17" fmla="*/ 339 h 622"/>
                <a:gd name="T18" fmla="*/ 367 w 478"/>
                <a:gd name="T19" fmla="*/ 567 h 622"/>
                <a:gd name="T20" fmla="*/ 118 w 478"/>
                <a:gd name="T21" fmla="*/ 573 h 622"/>
                <a:gd name="T22" fmla="*/ 12 w 478"/>
                <a:gd name="T23" fmla="*/ 354 h 622"/>
                <a:gd name="T24" fmla="*/ 181 w 478"/>
                <a:gd name="T25" fmla="*/ 159 h 622"/>
                <a:gd name="T26" fmla="*/ 218 w 478"/>
                <a:gd name="T27" fmla="*/ 146 h 622"/>
                <a:gd name="T28" fmla="*/ 209 w 478"/>
                <a:gd name="T29" fmla="*/ 94 h 622"/>
                <a:gd name="T30" fmla="*/ 125 w 478"/>
                <a:gd name="T31" fmla="*/ 48 h 622"/>
                <a:gd name="T32" fmla="*/ 107 w 478"/>
                <a:gd name="T33" fmla="*/ 27 h 622"/>
                <a:gd name="T34" fmla="*/ 132 w 478"/>
                <a:gd name="T35" fmla="*/ 8 h 622"/>
                <a:gd name="T36" fmla="*/ 237 w 478"/>
                <a:gd name="T37" fmla="*/ 57 h 622"/>
                <a:gd name="T38" fmla="*/ 106 w 478"/>
                <a:gd name="T39" fmla="*/ 469 h 622"/>
                <a:gd name="T40" fmla="*/ 68 w 478"/>
                <a:gd name="T41" fmla="*/ 432 h 622"/>
                <a:gd name="T42" fmla="*/ 59 w 478"/>
                <a:gd name="T43" fmla="*/ 413 h 622"/>
                <a:gd name="T44" fmla="*/ 40 w 478"/>
                <a:gd name="T45" fmla="*/ 433 h 622"/>
                <a:gd name="T46" fmla="*/ 45 w 478"/>
                <a:gd name="T47" fmla="*/ 456 h 622"/>
                <a:gd name="T48" fmla="*/ 287 w 478"/>
                <a:gd name="T49" fmla="*/ 582 h 622"/>
                <a:gd name="T50" fmla="*/ 403 w 478"/>
                <a:gd name="T51" fmla="*/ 505 h 622"/>
                <a:gd name="T52" fmla="*/ 412 w 478"/>
                <a:gd name="T53" fmla="*/ 402 h 622"/>
                <a:gd name="T54" fmla="*/ 402 w 478"/>
                <a:gd name="T55" fmla="*/ 387 h 622"/>
                <a:gd name="T56" fmla="*/ 334 w 478"/>
                <a:gd name="T57" fmla="*/ 288 h 622"/>
                <a:gd name="T58" fmla="*/ 282 w 478"/>
                <a:gd name="T59" fmla="*/ 241 h 622"/>
                <a:gd name="T60" fmla="*/ 267 w 478"/>
                <a:gd name="T61" fmla="*/ 229 h 622"/>
                <a:gd name="T62" fmla="*/ 223 w 478"/>
                <a:gd name="T63" fmla="*/ 224 h 622"/>
                <a:gd name="T64" fmla="*/ 181 w 478"/>
                <a:gd name="T65" fmla="*/ 240 h 622"/>
                <a:gd name="T66" fmla="*/ 170 w 478"/>
                <a:gd name="T67" fmla="*/ 258 h 622"/>
                <a:gd name="T68" fmla="*/ 154 w 478"/>
                <a:gd name="T69" fmla="*/ 329 h 622"/>
                <a:gd name="T70" fmla="*/ 187 w 478"/>
                <a:gd name="T71" fmla="*/ 309 h 622"/>
                <a:gd name="T72" fmla="*/ 157 w 478"/>
                <a:gd name="T73" fmla="*/ 357 h 622"/>
                <a:gd name="T74" fmla="*/ 102 w 478"/>
                <a:gd name="T75" fmla="*/ 400 h 622"/>
                <a:gd name="T76" fmla="*/ 106 w 478"/>
                <a:gd name="T77" fmla="*/ 46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8" h="622">
                  <a:moveTo>
                    <a:pt x="237" y="57"/>
                  </a:moveTo>
                  <a:cubicBezTo>
                    <a:pt x="257" y="34"/>
                    <a:pt x="276" y="14"/>
                    <a:pt x="306" y="8"/>
                  </a:cubicBezTo>
                  <a:cubicBezTo>
                    <a:pt x="317" y="6"/>
                    <a:pt x="328" y="4"/>
                    <a:pt x="339" y="7"/>
                  </a:cubicBezTo>
                  <a:cubicBezTo>
                    <a:pt x="351" y="10"/>
                    <a:pt x="366" y="11"/>
                    <a:pt x="369" y="26"/>
                  </a:cubicBezTo>
                  <a:cubicBezTo>
                    <a:pt x="371" y="41"/>
                    <a:pt x="357" y="45"/>
                    <a:pt x="346" y="51"/>
                  </a:cubicBezTo>
                  <a:cubicBezTo>
                    <a:pt x="324" y="62"/>
                    <a:pt x="302" y="74"/>
                    <a:pt x="280" y="85"/>
                  </a:cubicBezTo>
                  <a:cubicBezTo>
                    <a:pt x="261" y="95"/>
                    <a:pt x="250" y="108"/>
                    <a:pt x="253" y="131"/>
                  </a:cubicBezTo>
                  <a:cubicBezTo>
                    <a:pt x="256" y="155"/>
                    <a:pt x="275" y="153"/>
                    <a:pt x="290" y="158"/>
                  </a:cubicBezTo>
                  <a:cubicBezTo>
                    <a:pt x="384" y="184"/>
                    <a:pt x="445" y="244"/>
                    <a:pt x="461" y="339"/>
                  </a:cubicBezTo>
                  <a:cubicBezTo>
                    <a:pt x="478" y="433"/>
                    <a:pt x="446" y="513"/>
                    <a:pt x="367" y="567"/>
                  </a:cubicBezTo>
                  <a:cubicBezTo>
                    <a:pt x="287" y="622"/>
                    <a:pt x="201" y="622"/>
                    <a:pt x="118" y="573"/>
                  </a:cubicBezTo>
                  <a:cubicBezTo>
                    <a:pt x="42" y="528"/>
                    <a:pt x="0" y="438"/>
                    <a:pt x="12" y="354"/>
                  </a:cubicBezTo>
                  <a:cubicBezTo>
                    <a:pt x="27" y="253"/>
                    <a:pt x="83" y="188"/>
                    <a:pt x="181" y="159"/>
                  </a:cubicBezTo>
                  <a:cubicBezTo>
                    <a:pt x="194" y="155"/>
                    <a:pt x="211" y="157"/>
                    <a:pt x="218" y="146"/>
                  </a:cubicBezTo>
                  <a:cubicBezTo>
                    <a:pt x="231" y="128"/>
                    <a:pt x="231" y="107"/>
                    <a:pt x="209" y="94"/>
                  </a:cubicBezTo>
                  <a:cubicBezTo>
                    <a:pt x="182" y="78"/>
                    <a:pt x="153" y="63"/>
                    <a:pt x="125" y="48"/>
                  </a:cubicBezTo>
                  <a:cubicBezTo>
                    <a:pt x="117" y="44"/>
                    <a:pt x="105" y="39"/>
                    <a:pt x="107" y="27"/>
                  </a:cubicBezTo>
                  <a:cubicBezTo>
                    <a:pt x="108" y="13"/>
                    <a:pt x="120" y="10"/>
                    <a:pt x="132" y="8"/>
                  </a:cubicBezTo>
                  <a:cubicBezTo>
                    <a:pt x="177" y="0"/>
                    <a:pt x="210" y="20"/>
                    <a:pt x="237" y="57"/>
                  </a:cubicBezTo>
                  <a:close/>
                  <a:moveTo>
                    <a:pt x="106" y="469"/>
                  </a:moveTo>
                  <a:cubicBezTo>
                    <a:pt x="78" y="470"/>
                    <a:pt x="69" y="455"/>
                    <a:pt x="68" y="432"/>
                  </a:cubicBezTo>
                  <a:cubicBezTo>
                    <a:pt x="67" y="424"/>
                    <a:pt x="68" y="413"/>
                    <a:pt x="59" y="413"/>
                  </a:cubicBezTo>
                  <a:cubicBezTo>
                    <a:pt x="48" y="413"/>
                    <a:pt x="41" y="423"/>
                    <a:pt x="40" y="433"/>
                  </a:cubicBezTo>
                  <a:cubicBezTo>
                    <a:pt x="38" y="440"/>
                    <a:pt x="42" y="449"/>
                    <a:pt x="45" y="456"/>
                  </a:cubicBezTo>
                  <a:cubicBezTo>
                    <a:pt x="81" y="552"/>
                    <a:pt x="187" y="607"/>
                    <a:pt x="287" y="582"/>
                  </a:cubicBezTo>
                  <a:cubicBezTo>
                    <a:pt x="335" y="570"/>
                    <a:pt x="373" y="544"/>
                    <a:pt x="403" y="505"/>
                  </a:cubicBezTo>
                  <a:cubicBezTo>
                    <a:pt x="429" y="473"/>
                    <a:pt x="388" y="435"/>
                    <a:pt x="412" y="402"/>
                  </a:cubicBezTo>
                  <a:cubicBezTo>
                    <a:pt x="416" y="397"/>
                    <a:pt x="407" y="391"/>
                    <a:pt x="402" y="387"/>
                  </a:cubicBezTo>
                  <a:cubicBezTo>
                    <a:pt x="370" y="360"/>
                    <a:pt x="346" y="329"/>
                    <a:pt x="334" y="288"/>
                  </a:cubicBezTo>
                  <a:cubicBezTo>
                    <a:pt x="327" y="267"/>
                    <a:pt x="323" y="231"/>
                    <a:pt x="282" y="241"/>
                  </a:cubicBezTo>
                  <a:cubicBezTo>
                    <a:pt x="278" y="242"/>
                    <a:pt x="269" y="234"/>
                    <a:pt x="267" y="229"/>
                  </a:cubicBezTo>
                  <a:cubicBezTo>
                    <a:pt x="254" y="202"/>
                    <a:pt x="240" y="215"/>
                    <a:pt x="223" y="224"/>
                  </a:cubicBezTo>
                  <a:cubicBezTo>
                    <a:pt x="210" y="231"/>
                    <a:pt x="205" y="257"/>
                    <a:pt x="181" y="240"/>
                  </a:cubicBezTo>
                  <a:cubicBezTo>
                    <a:pt x="177" y="237"/>
                    <a:pt x="168" y="250"/>
                    <a:pt x="170" y="258"/>
                  </a:cubicBezTo>
                  <a:cubicBezTo>
                    <a:pt x="175" y="283"/>
                    <a:pt x="168" y="306"/>
                    <a:pt x="154" y="329"/>
                  </a:cubicBezTo>
                  <a:cubicBezTo>
                    <a:pt x="172" y="329"/>
                    <a:pt x="168" y="306"/>
                    <a:pt x="187" y="309"/>
                  </a:cubicBezTo>
                  <a:cubicBezTo>
                    <a:pt x="178" y="328"/>
                    <a:pt x="182" y="358"/>
                    <a:pt x="157" y="357"/>
                  </a:cubicBezTo>
                  <a:cubicBezTo>
                    <a:pt x="124" y="357"/>
                    <a:pt x="116" y="384"/>
                    <a:pt x="102" y="400"/>
                  </a:cubicBezTo>
                  <a:cubicBezTo>
                    <a:pt x="88" y="416"/>
                    <a:pt x="74" y="447"/>
                    <a:pt x="106" y="4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FB7BAAF-F578-4F84-8AA2-877F6A5F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088" y="3079750"/>
              <a:ext cx="514350" cy="492125"/>
            </a:xfrm>
            <a:custGeom>
              <a:avLst/>
              <a:gdLst>
                <a:gd name="T0" fmla="*/ 101 w 101"/>
                <a:gd name="T1" fmla="*/ 57 h 97"/>
                <a:gd name="T2" fmla="*/ 57 w 101"/>
                <a:gd name="T3" fmla="*/ 83 h 97"/>
                <a:gd name="T4" fmla="*/ 38 w 101"/>
                <a:gd name="T5" fmla="*/ 79 h 97"/>
                <a:gd name="T6" fmla="*/ 0 w 101"/>
                <a:gd name="T7" fmla="*/ 42 h 97"/>
                <a:gd name="T8" fmla="*/ 40 w 101"/>
                <a:gd name="T9" fmla="*/ 8 h 97"/>
                <a:gd name="T10" fmla="*/ 101 w 101"/>
                <a:gd name="T11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7">
                  <a:moveTo>
                    <a:pt x="101" y="57"/>
                  </a:moveTo>
                  <a:cubicBezTo>
                    <a:pt x="100" y="90"/>
                    <a:pt x="88" y="97"/>
                    <a:pt x="57" y="83"/>
                  </a:cubicBezTo>
                  <a:cubicBezTo>
                    <a:pt x="51" y="81"/>
                    <a:pt x="44" y="78"/>
                    <a:pt x="38" y="79"/>
                  </a:cubicBezTo>
                  <a:cubicBezTo>
                    <a:pt x="11" y="81"/>
                    <a:pt x="0" y="66"/>
                    <a:pt x="0" y="42"/>
                  </a:cubicBezTo>
                  <a:cubicBezTo>
                    <a:pt x="0" y="18"/>
                    <a:pt x="22" y="12"/>
                    <a:pt x="40" y="8"/>
                  </a:cubicBezTo>
                  <a:cubicBezTo>
                    <a:pt x="73" y="0"/>
                    <a:pt x="101" y="24"/>
                    <a:pt x="101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94733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0F592F-748B-4460-A119-903BF3C4EF1D}"/>
              </a:ext>
            </a:extLst>
          </p:cNvPr>
          <p:cNvCxnSpPr>
            <a:cxnSpLocks/>
          </p:cNvCxnSpPr>
          <p:nvPr/>
        </p:nvCxnSpPr>
        <p:spPr>
          <a:xfrm flipV="1">
            <a:off x="1622134" y="1826107"/>
            <a:ext cx="11363" cy="1800000"/>
          </a:xfrm>
          <a:prstGeom prst="line">
            <a:avLst/>
          </a:prstGeom>
          <a:ln w="2540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99E380C-3A6A-4B81-AD4F-36EC7DCD4D98}"/>
              </a:ext>
            </a:extLst>
          </p:cNvPr>
          <p:cNvGrpSpPr/>
          <p:nvPr/>
        </p:nvGrpSpPr>
        <p:grpSpPr>
          <a:xfrm>
            <a:off x="1753362" y="1653815"/>
            <a:ext cx="2791763" cy="1952304"/>
            <a:chOff x="4965551" y="1716680"/>
            <a:chExt cx="1770145" cy="1152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699B2A-8829-4DE8-A08F-825912847BE0}"/>
                </a:ext>
              </a:extLst>
            </p:cNvPr>
            <p:cNvSpPr txBox="1"/>
            <p:nvPr/>
          </p:nvSpPr>
          <p:spPr>
            <a:xfrm>
              <a:off x="4976022" y="2087933"/>
              <a:ext cx="1759674" cy="781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Sensors and IoT devices collect large volumes of environmental data, enabling real-time monitoring and analysis.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F1642E-F317-42F4-B60B-E9B1697955DD}"/>
                </a:ext>
              </a:extLst>
            </p:cNvPr>
            <p:cNvSpPr txBox="1"/>
            <p:nvPr/>
          </p:nvSpPr>
          <p:spPr>
            <a:xfrm>
              <a:off x="4965551" y="1716680"/>
              <a:ext cx="1759674" cy="345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Big Data and IoT for Environmental Monitoring</a:t>
              </a:r>
              <a:endParaRPr lang="ko-KR" altLang="en-US" sz="16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12313E-7950-4B8A-BDDF-2F1ACEF5CE82}"/>
              </a:ext>
            </a:extLst>
          </p:cNvPr>
          <p:cNvCxnSpPr/>
          <p:nvPr/>
        </p:nvCxnSpPr>
        <p:spPr>
          <a:xfrm flipV="1">
            <a:off x="5392888" y="1826107"/>
            <a:ext cx="0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854379E-B4D8-4CB7-836E-29EA3F473850}"/>
              </a:ext>
            </a:extLst>
          </p:cNvPr>
          <p:cNvGrpSpPr/>
          <p:nvPr/>
        </p:nvGrpSpPr>
        <p:grpSpPr>
          <a:xfrm>
            <a:off x="5520701" y="1712025"/>
            <a:ext cx="2902895" cy="1910880"/>
            <a:chOff x="4946310" y="1736224"/>
            <a:chExt cx="1778916" cy="19108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3309FB-70B6-4C1A-AC42-8A54F734B118}"/>
                </a:ext>
              </a:extLst>
            </p:cNvPr>
            <p:cNvSpPr txBox="1"/>
            <p:nvPr/>
          </p:nvSpPr>
          <p:spPr>
            <a:xfrm>
              <a:off x="4946310" y="2323665"/>
              <a:ext cx="17596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Advanced ML algorithms improve climate models' accuracy, aiding in predicting climate patterns and changes.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D3F4A-194D-491F-A4FB-CFD2E0E06995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Machine Learning for Climate Modeling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0522E9-746A-495F-AD8F-C9427239826F}"/>
              </a:ext>
            </a:extLst>
          </p:cNvPr>
          <p:cNvCxnSpPr/>
          <p:nvPr/>
        </p:nvCxnSpPr>
        <p:spPr>
          <a:xfrm flipH="1" flipV="1">
            <a:off x="8815399" y="1826107"/>
            <a:ext cx="162" cy="1800000"/>
          </a:xfrm>
          <a:prstGeom prst="line">
            <a:avLst/>
          </a:prstGeom>
          <a:ln w="25400">
            <a:solidFill>
              <a:srgbClr val="82C6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592669-9AA3-4D01-9072-DC39B97C2945}"/>
              </a:ext>
            </a:extLst>
          </p:cNvPr>
          <p:cNvGrpSpPr/>
          <p:nvPr/>
        </p:nvGrpSpPr>
        <p:grpSpPr>
          <a:xfrm>
            <a:off x="8939225" y="1647857"/>
            <a:ext cx="2707017" cy="2333758"/>
            <a:chOff x="4948589" y="1736224"/>
            <a:chExt cx="1776638" cy="23337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20CBA9-1144-4D64-95C9-27F063E16B11}"/>
                </a:ext>
              </a:extLst>
            </p:cNvPr>
            <p:cNvSpPr txBox="1"/>
            <p:nvPr/>
          </p:nvSpPr>
          <p:spPr>
            <a:xfrm>
              <a:off x="4948589" y="2500322"/>
              <a:ext cx="175967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Predictive analytics optimize renewable energy generation and distribution for maximum efficiency.</a:t>
              </a:r>
            </a:p>
            <a:p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FDDC7D-2F77-4120-88D9-3CAFD0494E47}"/>
                </a:ext>
              </a:extLst>
            </p:cNvPr>
            <p:cNvSpPr txBox="1"/>
            <p:nvPr/>
          </p:nvSpPr>
          <p:spPr>
            <a:xfrm>
              <a:off x="4965553" y="1736224"/>
              <a:ext cx="17596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82C650"/>
                  </a:solidFill>
                  <a:cs typeface="Arial" pitchFamily="34" charset="0"/>
                </a:rPr>
                <a:t>Predictive Analytics for Renewable Energy Optimization</a:t>
              </a:r>
              <a:endParaRPr lang="ko-KR" altLang="en-US" sz="1600" b="1" dirty="0">
                <a:solidFill>
                  <a:srgbClr val="82C650"/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32FE8A-49E2-4FF7-943A-26F5E7372867}"/>
              </a:ext>
            </a:extLst>
          </p:cNvPr>
          <p:cNvCxnSpPr/>
          <p:nvPr/>
        </p:nvCxnSpPr>
        <p:spPr>
          <a:xfrm flipV="1">
            <a:off x="3513192" y="3978944"/>
            <a:ext cx="0" cy="1800000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1F08B-F02F-4CEE-A182-84F8D6FA6D12}"/>
              </a:ext>
            </a:extLst>
          </p:cNvPr>
          <p:cNvGrpSpPr/>
          <p:nvPr/>
        </p:nvGrpSpPr>
        <p:grpSpPr>
          <a:xfrm>
            <a:off x="3640955" y="4096072"/>
            <a:ext cx="2585502" cy="1861695"/>
            <a:chOff x="4945889" y="1736224"/>
            <a:chExt cx="1779337" cy="18616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4B2BCF-FF98-4EC0-859B-6432822BBFB0}"/>
                </a:ext>
              </a:extLst>
            </p:cNvPr>
            <p:cNvSpPr txBox="1"/>
            <p:nvPr/>
          </p:nvSpPr>
          <p:spPr>
            <a:xfrm>
              <a:off x="4945889" y="2274480"/>
              <a:ext cx="17596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844F96-B6CD-4183-8BB6-B4B83C613EAA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Geospatial Analysis for Land Use Planning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ED338B-2102-4A96-A87B-61229CB1B6D7}"/>
              </a:ext>
            </a:extLst>
          </p:cNvPr>
          <p:cNvCxnSpPr/>
          <p:nvPr/>
        </p:nvCxnSpPr>
        <p:spPr>
          <a:xfrm flipV="1">
            <a:off x="7272584" y="3978944"/>
            <a:ext cx="0" cy="1800000"/>
          </a:xfrm>
          <a:prstGeom prst="line">
            <a:avLst/>
          </a:prstGeom>
          <a:ln w="25400">
            <a:solidFill>
              <a:srgbClr val="878787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C7CDFF-1163-443C-A7EE-28843DBD45BA}"/>
              </a:ext>
            </a:extLst>
          </p:cNvPr>
          <p:cNvGrpSpPr/>
          <p:nvPr/>
        </p:nvGrpSpPr>
        <p:grpSpPr>
          <a:xfrm>
            <a:off x="7351450" y="4015862"/>
            <a:ext cx="2579739" cy="2107473"/>
            <a:chOff x="4965552" y="1736224"/>
            <a:chExt cx="1779382" cy="210747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52D270-B995-40A0-BED9-0B28996DFF25}"/>
                </a:ext>
              </a:extLst>
            </p:cNvPr>
            <p:cNvSpPr txBox="1"/>
            <p:nvPr/>
          </p:nvSpPr>
          <p:spPr>
            <a:xfrm>
              <a:off x="4985260" y="2274037"/>
              <a:ext cx="175967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Social network analysis identifies influencers and accelerates the spread of sustainable practices within communities.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00E788-4D3A-481C-B8FF-9A0F04EF0C04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Social Network Analysis for Behavior Change</a:t>
              </a:r>
              <a:endParaRPr lang="ko-KR" altLang="en-US" sz="16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EB71D23-B4E6-45B0-9945-5F6B9F072D6D}"/>
              </a:ext>
            </a:extLst>
          </p:cNvPr>
          <p:cNvSpPr/>
          <p:nvPr/>
        </p:nvSpPr>
        <p:spPr>
          <a:xfrm>
            <a:off x="873580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A58675-CB41-4AC9-9A98-4ECD2F0FB6D1}"/>
              </a:ext>
            </a:extLst>
          </p:cNvPr>
          <p:cNvSpPr/>
          <p:nvPr/>
        </p:nvSpPr>
        <p:spPr>
          <a:xfrm>
            <a:off x="1161561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82158D-5DB0-4DE4-8311-E3DE40B6B413}"/>
              </a:ext>
            </a:extLst>
          </p:cNvPr>
          <p:cNvSpPr/>
          <p:nvPr/>
        </p:nvSpPr>
        <p:spPr>
          <a:xfrm>
            <a:off x="1889923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B6FAA2-4CD5-4356-9C65-EA5D5C5272C3}"/>
              </a:ext>
            </a:extLst>
          </p:cNvPr>
          <p:cNvSpPr/>
          <p:nvPr/>
        </p:nvSpPr>
        <p:spPr>
          <a:xfrm>
            <a:off x="2465885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BD2F5F-261B-461F-B2BD-8430745D85D6}"/>
              </a:ext>
            </a:extLst>
          </p:cNvPr>
          <p:cNvSpPr/>
          <p:nvPr/>
        </p:nvSpPr>
        <p:spPr>
          <a:xfrm>
            <a:off x="2753866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4CE4FC-0653-4E82-B8A5-22D89F5F3A7E}"/>
              </a:ext>
            </a:extLst>
          </p:cNvPr>
          <p:cNvSpPr/>
          <p:nvPr/>
        </p:nvSpPr>
        <p:spPr>
          <a:xfrm>
            <a:off x="3041847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28ABC-C152-4DAF-8544-29535DF19633}"/>
              </a:ext>
            </a:extLst>
          </p:cNvPr>
          <p:cNvSpPr/>
          <p:nvPr/>
        </p:nvSpPr>
        <p:spPr>
          <a:xfrm>
            <a:off x="3770209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41461B-918E-4896-9518-C733E8820520}"/>
              </a:ext>
            </a:extLst>
          </p:cNvPr>
          <p:cNvSpPr/>
          <p:nvPr/>
        </p:nvSpPr>
        <p:spPr>
          <a:xfrm>
            <a:off x="4346171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26F9238-4466-4792-ACE0-86B78290D7F0}"/>
              </a:ext>
            </a:extLst>
          </p:cNvPr>
          <p:cNvSpPr/>
          <p:nvPr/>
        </p:nvSpPr>
        <p:spPr>
          <a:xfrm>
            <a:off x="4634152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2B8148-0EAC-48EA-9174-B78C9AFE0CF9}"/>
              </a:ext>
            </a:extLst>
          </p:cNvPr>
          <p:cNvSpPr/>
          <p:nvPr/>
        </p:nvSpPr>
        <p:spPr>
          <a:xfrm>
            <a:off x="4922133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745288-1EDB-4193-A9F4-4AF811A7CD50}"/>
              </a:ext>
            </a:extLst>
          </p:cNvPr>
          <p:cNvSpPr/>
          <p:nvPr/>
        </p:nvSpPr>
        <p:spPr>
          <a:xfrm>
            <a:off x="5650495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BA5280-DC6C-4ED4-812C-3CBD52F08D58}"/>
              </a:ext>
            </a:extLst>
          </p:cNvPr>
          <p:cNvSpPr/>
          <p:nvPr/>
        </p:nvSpPr>
        <p:spPr>
          <a:xfrm>
            <a:off x="6226457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B0CA40-DB02-4584-A2DD-B7D68C56429D}"/>
              </a:ext>
            </a:extLst>
          </p:cNvPr>
          <p:cNvSpPr/>
          <p:nvPr/>
        </p:nvSpPr>
        <p:spPr>
          <a:xfrm>
            <a:off x="6514438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18F1F42-4B48-4EC9-A6DB-203301CAD184}"/>
              </a:ext>
            </a:extLst>
          </p:cNvPr>
          <p:cNvSpPr/>
          <p:nvPr/>
        </p:nvSpPr>
        <p:spPr>
          <a:xfrm>
            <a:off x="6802419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184ABAD-989E-4955-A846-2D230490DE24}"/>
              </a:ext>
            </a:extLst>
          </p:cNvPr>
          <p:cNvSpPr/>
          <p:nvPr/>
        </p:nvSpPr>
        <p:spPr>
          <a:xfrm>
            <a:off x="7530781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C2582-DDFD-4D0F-BB66-43E4BE93F8CD}"/>
              </a:ext>
            </a:extLst>
          </p:cNvPr>
          <p:cNvSpPr/>
          <p:nvPr/>
        </p:nvSpPr>
        <p:spPr>
          <a:xfrm>
            <a:off x="8106743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6A76DB-1033-47D7-B933-BE2A92ED6433}"/>
              </a:ext>
            </a:extLst>
          </p:cNvPr>
          <p:cNvSpPr/>
          <p:nvPr/>
        </p:nvSpPr>
        <p:spPr>
          <a:xfrm>
            <a:off x="8394724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BE0D2E-E5B7-4072-B311-C08D8764E7B7}"/>
              </a:ext>
            </a:extLst>
          </p:cNvPr>
          <p:cNvSpPr/>
          <p:nvPr/>
        </p:nvSpPr>
        <p:spPr>
          <a:xfrm>
            <a:off x="9099798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23EC93-059A-4536-96EC-584B0DF7F397}"/>
              </a:ext>
            </a:extLst>
          </p:cNvPr>
          <p:cNvSpPr/>
          <p:nvPr/>
        </p:nvSpPr>
        <p:spPr>
          <a:xfrm>
            <a:off x="9411067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7ECC3D-71E0-4603-83D6-3968459BEC8A}"/>
              </a:ext>
            </a:extLst>
          </p:cNvPr>
          <p:cNvGrpSpPr/>
          <p:nvPr/>
        </p:nvGrpSpPr>
        <p:grpSpPr>
          <a:xfrm>
            <a:off x="10573979" y="3522237"/>
            <a:ext cx="691486" cy="550376"/>
            <a:chOff x="6546734" y="4469326"/>
            <a:chExt cx="691486" cy="550376"/>
          </a:xfrm>
          <a:solidFill>
            <a:schemeClr val="bg1">
              <a:lumMod val="75000"/>
            </a:schemeClr>
          </a:solidFill>
        </p:grpSpPr>
        <p:sp>
          <p:nvSpPr>
            <p:cNvPr id="47" name="Rounded Rectangle 25">
              <a:extLst>
                <a:ext uri="{FF2B5EF4-FFF2-40B4-BE49-F238E27FC236}">
                  <a16:creationId xmlns:a16="http://schemas.microsoft.com/office/drawing/2014/main" id="{D580E6C4-0DBA-4388-9C86-EACB48AF910A}"/>
                </a:ext>
              </a:extLst>
            </p:cNvPr>
            <p:cNvSpPr/>
            <p:nvPr/>
          </p:nvSpPr>
          <p:spPr>
            <a:xfrm rot="2624939">
              <a:off x="6546734" y="4469326"/>
              <a:ext cx="682842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ounded Rectangle 26">
              <a:extLst>
                <a:ext uri="{FF2B5EF4-FFF2-40B4-BE49-F238E27FC236}">
                  <a16:creationId xmlns:a16="http://schemas.microsoft.com/office/drawing/2014/main" id="{80DD10D7-2571-481F-817E-EBDE90C29472}"/>
                </a:ext>
              </a:extLst>
            </p:cNvPr>
            <p:cNvSpPr/>
            <p:nvPr/>
          </p:nvSpPr>
          <p:spPr>
            <a:xfrm rot="18900000">
              <a:off x="6555378" y="4839702"/>
              <a:ext cx="682842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85B2E32B-813D-4BDA-8F85-10DF86C912CA}"/>
              </a:ext>
            </a:extLst>
          </p:cNvPr>
          <p:cNvSpPr/>
          <p:nvPr/>
        </p:nvSpPr>
        <p:spPr>
          <a:xfrm>
            <a:off x="1449542" y="3610520"/>
            <a:ext cx="368424" cy="3684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4F43D4-B64F-4858-B1C9-B7A5FA9012F8}"/>
              </a:ext>
            </a:extLst>
          </p:cNvPr>
          <p:cNvSpPr/>
          <p:nvPr/>
        </p:nvSpPr>
        <p:spPr>
          <a:xfrm>
            <a:off x="3329828" y="3610520"/>
            <a:ext cx="368424" cy="368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0B2741-9553-4AA3-827E-6B77CC1D3231}"/>
              </a:ext>
            </a:extLst>
          </p:cNvPr>
          <p:cNvSpPr/>
          <p:nvPr/>
        </p:nvSpPr>
        <p:spPr>
          <a:xfrm>
            <a:off x="5210114" y="3610520"/>
            <a:ext cx="368424" cy="3684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7F537E-6F9F-40EA-BDC8-317312C02EB0}"/>
              </a:ext>
            </a:extLst>
          </p:cNvPr>
          <p:cNvSpPr/>
          <p:nvPr/>
        </p:nvSpPr>
        <p:spPr>
          <a:xfrm>
            <a:off x="7090400" y="3610520"/>
            <a:ext cx="368424" cy="368424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F777C9C-A09A-413D-B6B5-1A9B87F6AA8A}"/>
              </a:ext>
            </a:extLst>
          </p:cNvPr>
          <p:cNvSpPr/>
          <p:nvPr/>
        </p:nvSpPr>
        <p:spPr>
          <a:xfrm>
            <a:off x="8665887" y="3610520"/>
            <a:ext cx="368424" cy="368424"/>
          </a:xfrm>
          <a:prstGeom prst="ellipse">
            <a:avLst/>
          </a:prstGeom>
          <a:solidFill>
            <a:srgbClr val="82C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F14C23-0CFE-49A0-978F-34D7B319D3E4}"/>
              </a:ext>
            </a:extLst>
          </p:cNvPr>
          <p:cNvSpPr/>
          <p:nvPr/>
        </p:nvSpPr>
        <p:spPr>
          <a:xfrm>
            <a:off x="9987029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89F9C0-F42A-4831-9C0C-4D981F14B69B}"/>
              </a:ext>
            </a:extLst>
          </p:cNvPr>
          <p:cNvSpPr/>
          <p:nvPr/>
        </p:nvSpPr>
        <p:spPr>
          <a:xfrm>
            <a:off x="10275010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6BA5B4-03C5-42CB-B056-5091BB9478D5}"/>
              </a:ext>
            </a:extLst>
          </p:cNvPr>
          <p:cNvSpPr/>
          <p:nvPr/>
        </p:nvSpPr>
        <p:spPr>
          <a:xfrm>
            <a:off x="10562985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AC04D5F6-6E0C-4E4B-9432-0ACF62217DA6}"/>
              </a:ext>
            </a:extLst>
          </p:cNvPr>
          <p:cNvSpPr/>
          <p:nvPr/>
        </p:nvSpPr>
        <p:spPr>
          <a:xfrm>
            <a:off x="2177904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8" name="Oval 9">
            <a:extLst>
              <a:ext uri="{FF2B5EF4-FFF2-40B4-BE49-F238E27FC236}">
                <a16:creationId xmlns:a16="http://schemas.microsoft.com/office/drawing/2014/main" id="{B003BB90-A2DD-4334-B4F7-A8C9A2C630D8}"/>
              </a:ext>
            </a:extLst>
          </p:cNvPr>
          <p:cNvSpPr/>
          <p:nvPr/>
        </p:nvSpPr>
        <p:spPr>
          <a:xfrm>
            <a:off x="4058190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9" name="Oval 13">
            <a:extLst>
              <a:ext uri="{FF2B5EF4-FFF2-40B4-BE49-F238E27FC236}">
                <a16:creationId xmlns:a16="http://schemas.microsoft.com/office/drawing/2014/main" id="{A27C0458-0064-4D3D-AE5D-5AC88D3755EA}"/>
              </a:ext>
            </a:extLst>
          </p:cNvPr>
          <p:cNvSpPr/>
          <p:nvPr/>
        </p:nvSpPr>
        <p:spPr>
          <a:xfrm>
            <a:off x="5938476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0" name="Oval 17">
            <a:extLst>
              <a:ext uri="{FF2B5EF4-FFF2-40B4-BE49-F238E27FC236}">
                <a16:creationId xmlns:a16="http://schemas.microsoft.com/office/drawing/2014/main" id="{7A42856E-ED29-4B24-A475-1B3977DB2AA2}"/>
              </a:ext>
            </a:extLst>
          </p:cNvPr>
          <p:cNvSpPr/>
          <p:nvPr/>
        </p:nvSpPr>
        <p:spPr>
          <a:xfrm>
            <a:off x="7818762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39B73791-54AF-4B2C-BA71-7F6BB320543A}"/>
              </a:ext>
            </a:extLst>
          </p:cNvPr>
          <p:cNvSpPr/>
          <p:nvPr/>
        </p:nvSpPr>
        <p:spPr>
          <a:xfrm>
            <a:off x="9699048" y="36867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CFFBF22-0F7C-4466-9FC4-C42CB8E12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82C650"/>
                </a:solidFill>
              </a:rPr>
              <a:t>Key Trends in Data Science for Sustainability</a:t>
            </a:r>
          </a:p>
        </p:txBody>
      </p:sp>
      <p:grpSp>
        <p:nvGrpSpPr>
          <p:cNvPr id="63" name="Group 4">
            <a:extLst>
              <a:ext uri="{FF2B5EF4-FFF2-40B4-BE49-F238E27FC236}">
                <a16:creationId xmlns:a16="http://schemas.microsoft.com/office/drawing/2014/main" id="{A1C031A0-4EEC-42C8-9FFC-E8FD3DBB5286}"/>
              </a:ext>
            </a:extLst>
          </p:cNvPr>
          <p:cNvGrpSpPr/>
          <p:nvPr/>
        </p:nvGrpSpPr>
        <p:grpSpPr>
          <a:xfrm>
            <a:off x="-29810" y="6144151"/>
            <a:ext cx="12221810" cy="540536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64" name="Rectangle 98">
              <a:extLst>
                <a:ext uri="{FF2B5EF4-FFF2-40B4-BE49-F238E27FC236}">
                  <a16:creationId xmlns:a16="http://schemas.microsoft.com/office/drawing/2014/main" id="{21D51AB3-7B1E-4C51-8499-80D95E471D7F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103">
              <a:extLst>
                <a:ext uri="{FF2B5EF4-FFF2-40B4-BE49-F238E27FC236}">
                  <a16:creationId xmlns:a16="http://schemas.microsoft.com/office/drawing/2014/main" id="{6A04E2F0-5AC6-4DBC-B4F6-2B067997C1B5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0A45529C-8615-4927-8852-EF3FFB6237B8}"/>
              </a:ext>
            </a:extLst>
          </p:cNvPr>
          <p:cNvGrpSpPr/>
          <p:nvPr/>
        </p:nvGrpSpPr>
        <p:grpSpPr>
          <a:xfrm>
            <a:off x="214447" y="220886"/>
            <a:ext cx="1154253" cy="993434"/>
            <a:chOff x="563461" y="-1323218"/>
            <a:chExt cx="1902424" cy="1637364"/>
          </a:xfrm>
        </p:grpSpPr>
        <p:sp>
          <p:nvSpPr>
            <p:cNvPr id="66" name="Oval 420">
              <a:extLst>
                <a:ext uri="{FF2B5EF4-FFF2-40B4-BE49-F238E27FC236}">
                  <a16:creationId xmlns:a16="http://schemas.microsoft.com/office/drawing/2014/main" id="{C9D9AB8D-51B2-43FA-8629-3F22C1557C7A}"/>
                </a:ext>
              </a:extLst>
            </p:cNvPr>
            <p:cNvSpPr/>
            <p:nvPr/>
          </p:nvSpPr>
          <p:spPr>
            <a:xfrm>
              <a:off x="1883487" y="-1192624"/>
              <a:ext cx="498826" cy="49882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421">
              <a:extLst>
                <a:ext uri="{FF2B5EF4-FFF2-40B4-BE49-F238E27FC236}">
                  <a16:creationId xmlns:a16="http://schemas.microsoft.com/office/drawing/2014/main" id="{AF0ED2ED-FA44-4630-8669-9675981B29CE}"/>
                </a:ext>
              </a:extLst>
            </p:cNvPr>
            <p:cNvSpPr/>
            <p:nvPr/>
          </p:nvSpPr>
          <p:spPr>
            <a:xfrm>
              <a:off x="563461" y="-1323218"/>
              <a:ext cx="1344768" cy="134476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413">
              <a:extLst>
                <a:ext uri="{FF2B5EF4-FFF2-40B4-BE49-F238E27FC236}">
                  <a16:creationId xmlns:a16="http://schemas.microsoft.com/office/drawing/2014/main" id="{6C21E2E9-72CE-451C-9678-B5685DF04618}"/>
                </a:ext>
              </a:extLst>
            </p:cNvPr>
            <p:cNvSpPr/>
            <p:nvPr/>
          </p:nvSpPr>
          <p:spPr>
            <a:xfrm rot="10800000">
              <a:off x="1564327" y="-587412"/>
              <a:ext cx="901558" cy="9015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410">
              <a:extLst>
                <a:ext uri="{FF2B5EF4-FFF2-40B4-BE49-F238E27FC236}">
                  <a16:creationId xmlns:a16="http://schemas.microsoft.com/office/drawing/2014/main" id="{2C424FEC-CA5F-4D18-938D-FCA24A62A596}"/>
                </a:ext>
              </a:extLst>
            </p:cNvPr>
            <p:cNvSpPr/>
            <p:nvPr/>
          </p:nvSpPr>
          <p:spPr>
            <a:xfrm rot="10800000">
              <a:off x="1260313" y="-278590"/>
              <a:ext cx="506393" cy="5063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5DB32C3-DFA6-459C-9A80-92F270145D31}"/>
              </a:ext>
            </a:extLst>
          </p:cNvPr>
          <p:cNvGrpSpPr/>
          <p:nvPr/>
        </p:nvGrpSpPr>
        <p:grpSpPr>
          <a:xfrm flipH="1">
            <a:off x="10957516" y="212368"/>
            <a:ext cx="1025417" cy="882548"/>
            <a:chOff x="563461" y="-1323218"/>
            <a:chExt cx="1902424" cy="1637364"/>
          </a:xfrm>
        </p:grpSpPr>
        <p:sp>
          <p:nvSpPr>
            <p:cNvPr id="72" name="Oval 420">
              <a:extLst>
                <a:ext uri="{FF2B5EF4-FFF2-40B4-BE49-F238E27FC236}">
                  <a16:creationId xmlns:a16="http://schemas.microsoft.com/office/drawing/2014/main" id="{1DB79580-8439-4FBC-AB09-D098536CE90F}"/>
                </a:ext>
              </a:extLst>
            </p:cNvPr>
            <p:cNvSpPr/>
            <p:nvPr/>
          </p:nvSpPr>
          <p:spPr>
            <a:xfrm>
              <a:off x="1883487" y="-1192624"/>
              <a:ext cx="498826" cy="49882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421">
              <a:extLst>
                <a:ext uri="{FF2B5EF4-FFF2-40B4-BE49-F238E27FC236}">
                  <a16:creationId xmlns:a16="http://schemas.microsoft.com/office/drawing/2014/main" id="{68604441-9164-4596-B0A9-1380EF180945}"/>
                </a:ext>
              </a:extLst>
            </p:cNvPr>
            <p:cNvSpPr/>
            <p:nvPr/>
          </p:nvSpPr>
          <p:spPr>
            <a:xfrm>
              <a:off x="563461" y="-1323218"/>
              <a:ext cx="1344768" cy="134476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413">
              <a:extLst>
                <a:ext uri="{FF2B5EF4-FFF2-40B4-BE49-F238E27FC236}">
                  <a16:creationId xmlns:a16="http://schemas.microsoft.com/office/drawing/2014/main" id="{C6152336-5358-4F2D-8FA6-C6525537FDC9}"/>
                </a:ext>
              </a:extLst>
            </p:cNvPr>
            <p:cNvSpPr/>
            <p:nvPr/>
          </p:nvSpPr>
          <p:spPr>
            <a:xfrm rot="10800000">
              <a:off x="1564327" y="-587412"/>
              <a:ext cx="901558" cy="9015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410">
              <a:extLst>
                <a:ext uri="{FF2B5EF4-FFF2-40B4-BE49-F238E27FC236}">
                  <a16:creationId xmlns:a16="http://schemas.microsoft.com/office/drawing/2014/main" id="{94F36415-51A6-4090-9C07-03073D03D748}"/>
                </a:ext>
              </a:extLst>
            </p:cNvPr>
            <p:cNvSpPr/>
            <p:nvPr/>
          </p:nvSpPr>
          <p:spPr>
            <a:xfrm rot="10800000">
              <a:off x="1260313" y="-278590"/>
              <a:ext cx="506393" cy="5063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330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oncept of earth protection day or environmental protection hands to protect the growing forest - ambiente fotografías e imágenes de stock">
            <a:extLst>
              <a:ext uri="{FF2B5EF4-FFF2-40B4-BE49-F238E27FC236}">
                <a16:creationId xmlns:a16="http://schemas.microsoft.com/office/drawing/2014/main" id="{B530C258-CD3D-4C53-AA16-AB353E7CC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206820" cy="68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-14819" y="4107393"/>
            <a:ext cx="12221810" cy="2177209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0" y="4547696"/>
            <a:ext cx="9464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Challenges and Opportunities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D84B99D-6CC0-4D72-9DA7-1442795F84A6}"/>
              </a:ext>
            </a:extLst>
          </p:cNvPr>
          <p:cNvGrpSpPr/>
          <p:nvPr/>
        </p:nvGrpSpPr>
        <p:grpSpPr>
          <a:xfrm>
            <a:off x="2114224" y="1369196"/>
            <a:ext cx="1986006" cy="2579347"/>
            <a:chOff x="4884738" y="731838"/>
            <a:chExt cx="2433638" cy="3160713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E9C1642-D8DF-4A2C-8D34-D16D3F26B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738" y="731838"/>
              <a:ext cx="2433638" cy="3160713"/>
            </a:xfrm>
            <a:custGeom>
              <a:avLst/>
              <a:gdLst>
                <a:gd name="T0" fmla="*/ 237 w 478"/>
                <a:gd name="T1" fmla="*/ 57 h 622"/>
                <a:gd name="T2" fmla="*/ 306 w 478"/>
                <a:gd name="T3" fmla="*/ 8 h 622"/>
                <a:gd name="T4" fmla="*/ 339 w 478"/>
                <a:gd name="T5" fmla="*/ 7 h 622"/>
                <a:gd name="T6" fmla="*/ 369 w 478"/>
                <a:gd name="T7" fmla="*/ 26 h 622"/>
                <a:gd name="T8" fmla="*/ 346 w 478"/>
                <a:gd name="T9" fmla="*/ 51 h 622"/>
                <a:gd name="T10" fmla="*/ 280 w 478"/>
                <a:gd name="T11" fmla="*/ 85 h 622"/>
                <a:gd name="T12" fmla="*/ 253 w 478"/>
                <a:gd name="T13" fmla="*/ 131 h 622"/>
                <a:gd name="T14" fmla="*/ 290 w 478"/>
                <a:gd name="T15" fmla="*/ 158 h 622"/>
                <a:gd name="T16" fmla="*/ 461 w 478"/>
                <a:gd name="T17" fmla="*/ 339 h 622"/>
                <a:gd name="T18" fmla="*/ 367 w 478"/>
                <a:gd name="T19" fmla="*/ 567 h 622"/>
                <a:gd name="T20" fmla="*/ 118 w 478"/>
                <a:gd name="T21" fmla="*/ 573 h 622"/>
                <a:gd name="T22" fmla="*/ 12 w 478"/>
                <a:gd name="T23" fmla="*/ 354 h 622"/>
                <a:gd name="T24" fmla="*/ 181 w 478"/>
                <a:gd name="T25" fmla="*/ 159 h 622"/>
                <a:gd name="T26" fmla="*/ 218 w 478"/>
                <a:gd name="T27" fmla="*/ 146 h 622"/>
                <a:gd name="T28" fmla="*/ 209 w 478"/>
                <a:gd name="T29" fmla="*/ 94 h 622"/>
                <a:gd name="T30" fmla="*/ 125 w 478"/>
                <a:gd name="T31" fmla="*/ 48 h 622"/>
                <a:gd name="T32" fmla="*/ 107 w 478"/>
                <a:gd name="T33" fmla="*/ 27 h 622"/>
                <a:gd name="T34" fmla="*/ 132 w 478"/>
                <a:gd name="T35" fmla="*/ 8 h 622"/>
                <a:gd name="T36" fmla="*/ 237 w 478"/>
                <a:gd name="T37" fmla="*/ 57 h 622"/>
                <a:gd name="T38" fmla="*/ 106 w 478"/>
                <a:gd name="T39" fmla="*/ 469 h 622"/>
                <a:gd name="T40" fmla="*/ 68 w 478"/>
                <a:gd name="T41" fmla="*/ 432 h 622"/>
                <a:gd name="T42" fmla="*/ 59 w 478"/>
                <a:gd name="T43" fmla="*/ 413 h 622"/>
                <a:gd name="T44" fmla="*/ 40 w 478"/>
                <a:gd name="T45" fmla="*/ 433 h 622"/>
                <a:gd name="T46" fmla="*/ 45 w 478"/>
                <a:gd name="T47" fmla="*/ 456 h 622"/>
                <a:gd name="T48" fmla="*/ 287 w 478"/>
                <a:gd name="T49" fmla="*/ 582 h 622"/>
                <a:gd name="T50" fmla="*/ 403 w 478"/>
                <a:gd name="T51" fmla="*/ 505 h 622"/>
                <a:gd name="T52" fmla="*/ 412 w 478"/>
                <a:gd name="T53" fmla="*/ 402 h 622"/>
                <a:gd name="T54" fmla="*/ 402 w 478"/>
                <a:gd name="T55" fmla="*/ 387 h 622"/>
                <a:gd name="T56" fmla="*/ 334 w 478"/>
                <a:gd name="T57" fmla="*/ 288 h 622"/>
                <a:gd name="T58" fmla="*/ 282 w 478"/>
                <a:gd name="T59" fmla="*/ 241 h 622"/>
                <a:gd name="T60" fmla="*/ 267 w 478"/>
                <a:gd name="T61" fmla="*/ 229 h 622"/>
                <a:gd name="T62" fmla="*/ 223 w 478"/>
                <a:gd name="T63" fmla="*/ 224 h 622"/>
                <a:gd name="T64" fmla="*/ 181 w 478"/>
                <a:gd name="T65" fmla="*/ 240 h 622"/>
                <a:gd name="T66" fmla="*/ 170 w 478"/>
                <a:gd name="T67" fmla="*/ 258 h 622"/>
                <a:gd name="T68" fmla="*/ 154 w 478"/>
                <a:gd name="T69" fmla="*/ 329 h 622"/>
                <a:gd name="T70" fmla="*/ 187 w 478"/>
                <a:gd name="T71" fmla="*/ 309 h 622"/>
                <a:gd name="T72" fmla="*/ 157 w 478"/>
                <a:gd name="T73" fmla="*/ 357 h 622"/>
                <a:gd name="T74" fmla="*/ 102 w 478"/>
                <a:gd name="T75" fmla="*/ 400 h 622"/>
                <a:gd name="T76" fmla="*/ 106 w 478"/>
                <a:gd name="T77" fmla="*/ 46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8" h="622">
                  <a:moveTo>
                    <a:pt x="237" y="57"/>
                  </a:moveTo>
                  <a:cubicBezTo>
                    <a:pt x="257" y="34"/>
                    <a:pt x="276" y="14"/>
                    <a:pt x="306" y="8"/>
                  </a:cubicBezTo>
                  <a:cubicBezTo>
                    <a:pt x="317" y="6"/>
                    <a:pt x="328" y="4"/>
                    <a:pt x="339" y="7"/>
                  </a:cubicBezTo>
                  <a:cubicBezTo>
                    <a:pt x="351" y="10"/>
                    <a:pt x="366" y="11"/>
                    <a:pt x="369" y="26"/>
                  </a:cubicBezTo>
                  <a:cubicBezTo>
                    <a:pt x="371" y="41"/>
                    <a:pt x="357" y="45"/>
                    <a:pt x="346" y="51"/>
                  </a:cubicBezTo>
                  <a:cubicBezTo>
                    <a:pt x="324" y="62"/>
                    <a:pt x="302" y="74"/>
                    <a:pt x="280" y="85"/>
                  </a:cubicBezTo>
                  <a:cubicBezTo>
                    <a:pt x="261" y="95"/>
                    <a:pt x="250" y="108"/>
                    <a:pt x="253" y="131"/>
                  </a:cubicBezTo>
                  <a:cubicBezTo>
                    <a:pt x="256" y="155"/>
                    <a:pt x="275" y="153"/>
                    <a:pt x="290" y="158"/>
                  </a:cubicBezTo>
                  <a:cubicBezTo>
                    <a:pt x="384" y="184"/>
                    <a:pt x="445" y="244"/>
                    <a:pt x="461" y="339"/>
                  </a:cubicBezTo>
                  <a:cubicBezTo>
                    <a:pt x="478" y="433"/>
                    <a:pt x="446" y="513"/>
                    <a:pt x="367" y="567"/>
                  </a:cubicBezTo>
                  <a:cubicBezTo>
                    <a:pt x="287" y="622"/>
                    <a:pt x="201" y="622"/>
                    <a:pt x="118" y="573"/>
                  </a:cubicBezTo>
                  <a:cubicBezTo>
                    <a:pt x="42" y="528"/>
                    <a:pt x="0" y="438"/>
                    <a:pt x="12" y="354"/>
                  </a:cubicBezTo>
                  <a:cubicBezTo>
                    <a:pt x="27" y="253"/>
                    <a:pt x="83" y="188"/>
                    <a:pt x="181" y="159"/>
                  </a:cubicBezTo>
                  <a:cubicBezTo>
                    <a:pt x="194" y="155"/>
                    <a:pt x="211" y="157"/>
                    <a:pt x="218" y="146"/>
                  </a:cubicBezTo>
                  <a:cubicBezTo>
                    <a:pt x="231" y="128"/>
                    <a:pt x="231" y="107"/>
                    <a:pt x="209" y="94"/>
                  </a:cubicBezTo>
                  <a:cubicBezTo>
                    <a:pt x="182" y="78"/>
                    <a:pt x="153" y="63"/>
                    <a:pt x="125" y="48"/>
                  </a:cubicBezTo>
                  <a:cubicBezTo>
                    <a:pt x="117" y="44"/>
                    <a:pt x="105" y="39"/>
                    <a:pt x="107" y="27"/>
                  </a:cubicBezTo>
                  <a:cubicBezTo>
                    <a:pt x="108" y="13"/>
                    <a:pt x="120" y="10"/>
                    <a:pt x="132" y="8"/>
                  </a:cubicBezTo>
                  <a:cubicBezTo>
                    <a:pt x="177" y="0"/>
                    <a:pt x="210" y="20"/>
                    <a:pt x="237" y="57"/>
                  </a:cubicBezTo>
                  <a:close/>
                  <a:moveTo>
                    <a:pt x="106" y="469"/>
                  </a:moveTo>
                  <a:cubicBezTo>
                    <a:pt x="78" y="470"/>
                    <a:pt x="69" y="455"/>
                    <a:pt x="68" y="432"/>
                  </a:cubicBezTo>
                  <a:cubicBezTo>
                    <a:pt x="67" y="424"/>
                    <a:pt x="68" y="413"/>
                    <a:pt x="59" y="413"/>
                  </a:cubicBezTo>
                  <a:cubicBezTo>
                    <a:pt x="48" y="413"/>
                    <a:pt x="41" y="423"/>
                    <a:pt x="40" y="433"/>
                  </a:cubicBezTo>
                  <a:cubicBezTo>
                    <a:pt x="38" y="440"/>
                    <a:pt x="42" y="449"/>
                    <a:pt x="45" y="456"/>
                  </a:cubicBezTo>
                  <a:cubicBezTo>
                    <a:pt x="81" y="552"/>
                    <a:pt x="187" y="607"/>
                    <a:pt x="287" y="582"/>
                  </a:cubicBezTo>
                  <a:cubicBezTo>
                    <a:pt x="335" y="570"/>
                    <a:pt x="373" y="544"/>
                    <a:pt x="403" y="505"/>
                  </a:cubicBezTo>
                  <a:cubicBezTo>
                    <a:pt x="429" y="473"/>
                    <a:pt x="388" y="435"/>
                    <a:pt x="412" y="402"/>
                  </a:cubicBezTo>
                  <a:cubicBezTo>
                    <a:pt x="416" y="397"/>
                    <a:pt x="407" y="391"/>
                    <a:pt x="402" y="387"/>
                  </a:cubicBezTo>
                  <a:cubicBezTo>
                    <a:pt x="370" y="360"/>
                    <a:pt x="346" y="329"/>
                    <a:pt x="334" y="288"/>
                  </a:cubicBezTo>
                  <a:cubicBezTo>
                    <a:pt x="327" y="267"/>
                    <a:pt x="323" y="231"/>
                    <a:pt x="282" y="241"/>
                  </a:cubicBezTo>
                  <a:cubicBezTo>
                    <a:pt x="278" y="242"/>
                    <a:pt x="269" y="234"/>
                    <a:pt x="267" y="229"/>
                  </a:cubicBezTo>
                  <a:cubicBezTo>
                    <a:pt x="254" y="202"/>
                    <a:pt x="240" y="215"/>
                    <a:pt x="223" y="224"/>
                  </a:cubicBezTo>
                  <a:cubicBezTo>
                    <a:pt x="210" y="231"/>
                    <a:pt x="205" y="257"/>
                    <a:pt x="181" y="240"/>
                  </a:cubicBezTo>
                  <a:cubicBezTo>
                    <a:pt x="177" y="237"/>
                    <a:pt x="168" y="250"/>
                    <a:pt x="170" y="258"/>
                  </a:cubicBezTo>
                  <a:cubicBezTo>
                    <a:pt x="175" y="283"/>
                    <a:pt x="168" y="306"/>
                    <a:pt x="154" y="329"/>
                  </a:cubicBezTo>
                  <a:cubicBezTo>
                    <a:pt x="172" y="329"/>
                    <a:pt x="168" y="306"/>
                    <a:pt x="187" y="309"/>
                  </a:cubicBezTo>
                  <a:cubicBezTo>
                    <a:pt x="178" y="328"/>
                    <a:pt x="182" y="358"/>
                    <a:pt x="157" y="357"/>
                  </a:cubicBezTo>
                  <a:cubicBezTo>
                    <a:pt x="124" y="357"/>
                    <a:pt x="116" y="384"/>
                    <a:pt x="102" y="400"/>
                  </a:cubicBezTo>
                  <a:cubicBezTo>
                    <a:pt x="88" y="416"/>
                    <a:pt x="74" y="447"/>
                    <a:pt x="106" y="4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FB7BAAF-F578-4F84-8AA2-877F6A5F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088" y="3079750"/>
              <a:ext cx="514350" cy="492125"/>
            </a:xfrm>
            <a:custGeom>
              <a:avLst/>
              <a:gdLst>
                <a:gd name="T0" fmla="*/ 101 w 101"/>
                <a:gd name="T1" fmla="*/ 57 h 97"/>
                <a:gd name="T2" fmla="*/ 57 w 101"/>
                <a:gd name="T3" fmla="*/ 83 h 97"/>
                <a:gd name="T4" fmla="*/ 38 w 101"/>
                <a:gd name="T5" fmla="*/ 79 h 97"/>
                <a:gd name="T6" fmla="*/ 0 w 101"/>
                <a:gd name="T7" fmla="*/ 42 h 97"/>
                <a:gd name="T8" fmla="*/ 40 w 101"/>
                <a:gd name="T9" fmla="*/ 8 h 97"/>
                <a:gd name="T10" fmla="*/ 101 w 101"/>
                <a:gd name="T11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7">
                  <a:moveTo>
                    <a:pt x="101" y="57"/>
                  </a:moveTo>
                  <a:cubicBezTo>
                    <a:pt x="100" y="90"/>
                    <a:pt x="88" y="97"/>
                    <a:pt x="57" y="83"/>
                  </a:cubicBezTo>
                  <a:cubicBezTo>
                    <a:pt x="51" y="81"/>
                    <a:pt x="44" y="78"/>
                    <a:pt x="38" y="79"/>
                  </a:cubicBezTo>
                  <a:cubicBezTo>
                    <a:pt x="11" y="81"/>
                    <a:pt x="0" y="66"/>
                    <a:pt x="0" y="42"/>
                  </a:cubicBezTo>
                  <a:cubicBezTo>
                    <a:pt x="0" y="18"/>
                    <a:pt x="22" y="12"/>
                    <a:pt x="40" y="8"/>
                  </a:cubicBezTo>
                  <a:cubicBezTo>
                    <a:pt x="73" y="0"/>
                    <a:pt x="101" y="24"/>
                    <a:pt x="101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06621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9CB36012-83D2-4FE9-9E27-B571F96702B2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13229" y="1"/>
            <a:ext cx="1910827" cy="4725143"/>
          </a:xfrm>
        </p:spPr>
      </p:pic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9A5BDFC8-EAD4-4ED1-95C1-CF61F908FD84}"/>
              </a:ext>
            </a:extLst>
          </p:cNvPr>
          <p:cNvPicPr>
            <a:picLocks noGrp="1" noChangeAspect="1"/>
          </p:cNvPicPr>
          <p:nvPr>
            <p:ph type="pic" idx="19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75355" y="692696"/>
            <a:ext cx="1872824" cy="6165304"/>
          </a:xfr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B370610-768B-4FF6-A8CD-7548C158FA3E}"/>
              </a:ext>
            </a:extLst>
          </p:cNvPr>
          <p:cNvSpPr txBox="1">
            <a:spLocks/>
          </p:cNvSpPr>
          <p:nvPr/>
        </p:nvSpPr>
        <p:spPr>
          <a:xfrm>
            <a:off x="8090517" y="767246"/>
            <a:ext cx="2786032" cy="5400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Opportunities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1494423" y="5420741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cs typeface="Arial" pitchFamily="34" charset="0"/>
              </a:rPr>
              <a:t>Challenges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B000E6C-6108-4279-BB18-45A673B81F33}"/>
              </a:ext>
            </a:extLst>
          </p:cNvPr>
          <p:cNvSpPr/>
          <p:nvPr/>
        </p:nvSpPr>
        <p:spPr>
          <a:xfrm>
            <a:off x="8101920" y="6131645"/>
            <a:ext cx="337388" cy="337388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3F3416B-DEC2-4D76-8E75-2DFB6E061DE8}"/>
              </a:ext>
            </a:extLst>
          </p:cNvPr>
          <p:cNvSpPr/>
          <p:nvPr/>
        </p:nvSpPr>
        <p:spPr>
          <a:xfrm>
            <a:off x="3636425" y="668103"/>
            <a:ext cx="337388" cy="337388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4637CE-E525-46C9-84EC-1E66D2393A70}"/>
              </a:ext>
            </a:extLst>
          </p:cNvPr>
          <p:cNvSpPr/>
          <p:nvPr/>
        </p:nvSpPr>
        <p:spPr>
          <a:xfrm>
            <a:off x="8101920" y="1370529"/>
            <a:ext cx="32077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Collaborative Endeavors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Joint efforts of data scientists, domain experts, and policymakers can surmount challenges.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Data Sharing and Openness: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Open data initiatives facilitate collaborative research and insights.</a:t>
            </a:r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Ethical Frameworks: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Establishing ethical guidelines ensures responsible data collection, usage, and dissemination.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9F62DF-4525-45B3-BDA8-FE4EA75F30C3}"/>
              </a:ext>
            </a:extLst>
          </p:cNvPr>
          <p:cNvSpPr/>
          <p:nvPr/>
        </p:nvSpPr>
        <p:spPr>
          <a:xfrm>
            <a:off x="658554" y="1068733"/>
            <a:ext cx="33009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Ensuring Data Quality: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accuracy and reliability are critical for informed decisions.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Addressing Lack of Standardization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Integrating data from diverse sources requires standardization for meaningful comparisons.</a:t>
            </a:r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Balancing Data Privacy: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Striking a balance between data sharing for research and individual privacy rights.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3EF55DE5-5A4C-46F5-89DE-67B7B2623B28}"/>
              </a:ext>
            </a:extLst>
          </p:cNvPr>
          <p:cNvGrpSpPr/>
          <p:nvPr/>
        </p:nvGrpSpPr>
        <p:grpSpPr>
          <a:xfrm>
            <a:off x="-29810" y="1"/>
            <a:ext cx="492503" cy="6880078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14" name="Rectangle 98">
              <a:extLst>
                <a:ext uri="{FF2B5EF4-FFF2-40B4-BE49-F238E27FC236}">
                  <a16:creationId xmlns:a16="http://schemas.microsoft.com/office/drawing/2014/main" id="{4D258A52-40F4-482D-9B51-4265B192D79B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03">
              <a:extLst>
                <a:ext uri="{FF2B5EF4-FFF2-40B4-BE49-F238E27FC236}">
                  <a16:creationId xmlns:a16="http://schemas.microsoft.com/office/drawing/2014/main" id="{A137430F-EC67-4ED0-84ED-96376C2731C4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4A59D84A-8BC0-41A4-81EB-8DD865E3F3FF}"/>
              </a:ext>
            </a:extLst>
          </p:cNvPr>
          <p:cNvGrpSpPr/>
          <p:nvPr/>
        </p:nvGrpSpPr>
        <p:grpSpPr>
          <a:xfrm rot="10800000">
            <a:off x="11694968" y="-7088"/>
            <a:ext cx="492503" cy="6880078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18" name="Rectangle 98">
              <a:extLst>
                <a:ext uri="{FF2B5EF4-FFF2-40B4-BE49-F238E27FC236}">
                  <a16:creationId xmlns:a16="http://schemas.microsoft.com/office/drawing/2014/main" id="{DA1472D5-D94C-4699-B72A-613F921F2611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03">
              <a:extLst>
                <a:ext uri="{FF2B5EF4-FFF2-40B4-BE49-F238E27FC236}">
                  <a16:creationId xmlns:a16="http://schemas.microsoft.com/office/drawing/2014/main" id="{3A849350-30E7-464C-879D-ADA4E84CE0C1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10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oncept of earth protection day or environmental protection hands to protect the growing forest - ambiente fotografías e imágenes de stock">
            <a:extLst>
              <a:ext uri="{FF2B5EF4-FFF2-40B4-BE49-F238E27FC236}">
                <a16:creationId xmlns:a16="http://schemas.microsoft.com/office/drawing/2014/main" id="{B530C258-CD3D-4C53-AA16-AB353E7CC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206820" cy="68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-14819" y="4107393"/>
            <a:ext cx="12221810" cy="2177209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0" y="4547696"/>
            <a:ext cx="9464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     Case Studies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D84B99D-6CC0-4D72-9DA7-1442795F84A6}"/>
              </a:ext>
            </a:extLst>
          </p:cNvPr>
          <p:cNvGrpSpPr/>
          <p:nvPr/>
        </p:nvGrpSpPr>
        <p:grpSpPr>
          <a:xfrm>
            <a:off x="2114224" y="1369196"/>
            <a:ext cx="1986006" cy="2579347"/>
            <a:chOff x="4884738" y="731838"/>
            <a:chExt cx="2433638" cy="3160713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E9C1642-D8DF-4A2C-8D34-D16D3F26B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738" y="731838"/>
              <a:ext cx="2433638" cy="3160713"/>
            </a:xfrm>
            <a:custGeom>
              <a:avLst/>
              <a:gdLst>
                <a:gd name="T0" fmla="*/ 237 w 478"/>
                <a:gd name="T1" fmla="*/ 57 h 622"/>
                <a:gd name="T2" fmla="*/ 306 w 478"/>
                <a:gd name="T3" fmla="*/ 8 h 622"/>
                <a:gd name="T4" fmla="*/ 339 w 478"/>
                <a:gd name="T5" fmla="*/ 7 h 622"/>
                <a:gd name="T6" fmla="*/ 369 w 478"/>
                <a:gd name="T7" fmla="*/ 26 h 622"/>
                <a:gd name="T8" fmla="*/ 346 w 478"/>
                <a:gd name="T9" fmla="*/ 51 h 622"/>
                <a:gd name="T10" fmla="*/ 280 w 478"/>
                <a:gd name="T11" fmla="*/ 85 h 622"/>
                <a:gd name="T12" fmla="*/ 253 w 478"/>
                <a:gd name="T13" fmla="*/ 131 h 622"/>
                <a:gd name="T14" fmla="*/ 290 w 478"/>
                <a:gd name="T15" fmla="*/ 158 h 622"/>
                <a:gd name="T16" fmla="*/ 461 w 478"/>
                <a:gd name="T17" fmla="*/ 339 h 622"/>
                <a:gd name="T18" fmla="*/ 367 w 478"/>
                <a:gd name="T19" fmla="*/ 567 h 622"/>
                <a:gd name="T20" fmla="*/ 118 w 478"/>
                <a:gd name="T21" fmla="*/ 573 h 622"/>
                <a:gd name="T22" fmla="*/ 12 w 478"/>
                <a:gd name="T23" fmla="*/ 354 h 622"/>
                <a:gd name="T24" fmla="*/ 181 w 478"/>
                <a:gd name="T25" fmla="*/ 159 h 622"/>
                <a:gd name="T26" fmla="*/ 218 w 478"/>
                <a:gd name="T27" fmla="*/ 146 h 622"/>
                <a:gd name="T28" fmla="*/ 209 w 478"/>
                <a:gd name="T29" fmla="*/ 94 h 622"/>
                <a:gd name="T30" fmla="*/ 125 w 478"/>
                <a:gd name="T31" fmla="*/ 48 h 622"/>
                <a:gd name="T32" fmla="*/ 107 w 478"/>
                <a:gd name="T33" fmla="*/ 27 h 622"/>
                <a:gd name="T34" fmla="*/ 132 w 478"/>
                <a:gd name="T35" fmla="*/ 8 h 622"/>
                <a:gd name="T36" fmla="*/ 237 w 478"/>
                <a:gd name="T37" fmla="*/ 57 h 622"/>
                <a:gd name="T38" fmla="*/ 106 w 478"/>
                <a:gd name="T39" fmla="*/ 469 h 622"/>
                <a:gd name="T40" fmla="*/ 68 w 478"/>
                <a:gd name="T41" fmla="*/ 432 h 622"/>
                <a:gd name="T42" fmla="*/ 59 w 478"/>
                <a:gd name="T43" fmla="*/ 413 h 622"/>
                <a:gd name="T44" fmla="*/ 40 w 478"/>
                <a:gd name="T45" fmla="*/ 433 h 622"/>
                <a:gd name="T46" fmla="*/ 45 w 478"/>
                <a:gd name="T47" fmla="*/ 456 h 622"/>
                <a:gd name="T48" fmla="*/ 287 w 478"/>
                <a:gd name="T49" fmla="*/ 582 h 622"/>
                <a:gd name="T50" fmla="*/ 403 w 478"/>
                <a:gd name="T51" fmla="*/ 505 h 622"/>
                <a:gd name="T52" fmla="*/ 412 w 478"/>
                <a:gd name="T53" fmla="*/ 402 h 622"/>
                <a:gd name="T54" fmla="*/ 402 w 478"/>
                <a:gd name="T55" fmla="*/ 387 h 622"/>
                <a:gd name="T56" fmla="*/ 334 w 478"/>
                <a:gd name="T57" fmla="*/ 288 h 622"/>
                <a:gd name="T58" fmla="*/ 282 w 478"/>
                <a:gd name="T59" fmla="*/ 241 h 622"/>
                <a:gd name="T60" fmla="*/ 267 w 478"/>
                <a:gd name="T61" fmla="*/ 229 h 622"/>
                <a:gd name="T62" fmla="*/ 223 w 478"/>
                <a:gd name="T63" fmla="*/ 224 h 622"/>
                <a:gd name="T64" fmla="*/ 181 w 478"/>
                <a:gd name="T65" fmla="*/ 240 h 622"/>
                <a:gd name="T66" fmla="*/ 170 w 478"/>
                <a:gd name="T67" fmla="*/ 258 h 622"/>
                <a:gd name="T68" fmla="*/ 154 w 478"/>
                <a:gd name="T69" fmla="*/ 329 h 622"/>
                <a:gd name="T70" fmla="*/ 187 w 478"/>
                <a:gd name="T71" fmla="*/ 309 h 622"/>
                <a:gd name="T72" fmla="*/ 157 w 478"/>
                <a:gd name="T73" fmla="*/ 357 h 622"/>
                <a:gd name="T74" fmla="*/ 102 w 478"/>
                <a:gd name="T75" fmla="*/ 400 h 622"/>
                <a:gd name="T76" fmla="*/ 106 w 478"/>
                <a:gd name="T77" fmla="*/ 46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8" h="622">
                  <a:moveTo>
                    <a:pt x="237" y="57"/>
                  </a:moveTo>
                  <a:cubicBezTo>
                    <a:pt x="257" y="34"/>
                    <a:pt x="276" y="14"/>
                    <a:pt x="306" y="8"/>
                  </a:cubicBezTo>
                  <a:cubicBezTo>
                    <a:pt x="317" y="6"/>
                    <a:pt x="328" y="4"/>
                    <a:pt x="339" y="7"/>
                  </a:cubicBezTo>
                  <a:cubicBezTo>
                    <a:pt x="351" y="10"/>
                    <a:pt x="366" y="11"/>
                    <a:pt x="369" y="26"/>
                  </a:cubicBezTo>
                  <a:cubicBezTo>
                    <a:pt x="371" y="41"/>
                    <a:pt x="357" y="45"/>
                    <a:pt x="346" y="51"/>
                  </a:cubicBezTo>
                  <a:cubicBezTo>
                    <a:pt x="324" y="62"/>
                    <a:pt x="302" y="74"/>
                    <a:pt x="280" y="85"/>
                  </a:cubicBezTo>
                  <a:cubicBezTo>
                    <a:pt x="261" y="95"/>
                    <a:pt x="250" y="108"/>
                    <a:pt x="253" y="131"/>
                  </a:cubicBezTo>
                  <a:cubicBezTo>
                    <a:pt x="256" y="155"/>
                    <a:pt x="275" y="153"/>
                    <a:pt x="290" y="158"/>
                  </a:cubicBezTo>
                  <a:cubicBezTo>
                    <a:pt x="384" y="184"/>
                    <a:pt x="445" y="244"/>
                    <a:pt x="461" y="339"/>
                  </a:cubicBezTo>
                  <a:cubicBezTo>
                    <a:pt x="478" y="433"/>
                    <a:pt x="446" y="513"/>
                    <a:pt x="367" y="567"/>
                  </a:cubicBezTo>
                  <a:cubicBezTo>
                    <a:pt x="287" y="622"/>
                    <a:pt x="201" y="622"/>
                    <a:pt x="118" y="573"/>
                  </a:cubicBezTo>
                  <a:cubicBezTo>
                    <a:pt x="42" y="528"/>
                    <a:pt x="0" y="438"/>
                    <a:pt x="12" y="354"/>
                  </a:cubicBezTo>
                  <a:cubicBezTo>
                    <a:pt x="27" y="253"/>
                    <a:pt x="83" y="188"/>
                    <a:pt x="181" y="159"/>
                  </a:cubicBezTo>
                  <a:cubicBezTo>
                    <a:pt x="194" y="155"/>
                    <a:pt x="211" y="157"/>
                    <a:pt x="218" y="146"/>
                  </a:cubicBezTo>
                  <a:cubicBezTo>
                    <a:pt x="231" y="128"/>
                    <a:pt x="231" y="107"/>
                    <a:pt x="209" y="94"/>
                  </a:cubicBezTo>
                  <a:cubicBezTo>
                    <a:pt x="182" y="78"/>
                    <a:pt x="153" y="63"/>
                    <a:pt x="125" y="48"/>
                  </a:cubicBezTo>
                  <a:cubicBezTo>
                    <a:pt x="117" y="44"/>
                    <a:pt x="105" y="39"/>
                    <a:pt x="107" y="27"/>
                  </a:cubicBezTo>
                  <a:cubicBezTo>
                    <a:pt x="108" y="13"/>
                    <a:pt x="120" y="10"/>
                    <a:pt x="132" y="8"/>
                  </a:cubicBezTo>
                  <a:cubicBezTo>
                    <a:pt x="177" y="0"/>
                    <a:pt x="210" y="20"/>
                    <a:pt x="237" y="57"/>
                  </a:cubicBezTo>
                  <a:close/>
                  <a:moveTo>
                    <a:pt x="106" y="469"/>
                  </a:moveTo>
                  <a:cubicBezTo>
                    <a:pt x="78" y="470"/>
                    <a:pt x="69" y="455"/>
                    <a:pt x="68" y="432"/>
                  </a:cubicBezTo>
                  <a:cubicBezTo>
                    <a:pt x="67" y="424"/>
                    <a:pt x="68" y="413"/>
                    <a:pt x="59" y="413"/>
                  </a:cubicBezTo>
                  <a:cubicBezTo>
                    <a:pt x="48" y="413"/>
                    <a:pt x="41" y="423"/>
                    <a:pt x="40" y="433"/>
                  </a:cubicBezTo>
                  <a:cubicBezTo>
                    <a:pt x="38" y="440"/>
                    <a:pt x="42" y="449"/>
                    <a:pt x="45" y="456"/>
                  </a:cubicBezTo>
                  <a:cubicBezTo>
                    <a:pt x="81" y="552"/>
                    <a:pt x="187" y="607"/>
                    <a:pt x="287" y="582"/>
                  </a:cubicBezTo>
                  <a:cubicBezTo>
                    <a:pt x="335" y="570"/>
                    <a:pt x="373" y="544"/>
                    <a:pt x="403" y="505"/>
                  </a:cubicBezTo>
                  <a:cubicBezTo>
                    <a:pt x="429" y="473"/>
                    <a:pt x="388" y="435"/>
                    <a:pt x="412" y="402"/>
                  </a:cubicBezTo>
                  <a:cubicBezTo>
                    <a:pt x="416" y="397"/>
                    <a:pt x="407" y="391"/>
                    <a:pt x="402" y="387"/>
                  </a:cubicBezTo>
                  <a:cubicBezTo>
                    <a:pt x="370" y="360"/>
                    <a:pt x="346" y="329"/>
                    <a:pt x="334" y="288"/>
                  </a:cubicBezTo>
                  <a:cubicBezTo>
                    <a:pt x="327" y="267"/>
                    <a:pt x="323" y="231"/>
                    <a:pt x="282" y="241"/>
                  </a:cubicBezTo>
                  <a:cubicBezTo>
                    <a:pt x="278" y="242"/>
                    <a:pt x="269" y="234"/>
                    <a:pt x="267" y="229"/>
                  </a:cubicBezTo>
                  <a:cubicBezTo>
                    <a:pt x="254" y="202"/>
                    <a:pt x="240" y="215"/>
                    <a:pt x="223" y="224"/>
                  </a:cubicBezTo>
                  <a:cubicBezTo>
                    <a:pt x="210" y="231"/>
                    <a:pt x="205" y="257"/>
                    <a:pt x="181" y="240"/>
                  </a:cubicBezTo>
                  <a:cubicBezTo>
                    <a:pt x="177" y="237"/>
                    <a:pt x="168" y="250"/>
                    <a:pt x="170" y="258"/>
                  </a:cubicBezTo>
                  <a:cubicBezTo>
                    <a:pt x="175" y="283"/>
                    <a:pt x="168" y="306"/>
                    <a:pt x="154" y="329"/>
                  </a:cubicBezTo>
                  <a:cubicBezTo>
                    <a:pt x="172" y="329"/>
                    <a:pt x="168" y="306"/>
                    <a:pt x="187" y="309"/>
                  </a:cubicBezTo>
                  <a:cubicBezTo>
                    <a:pt x="178" y="328"/>
                    <a:pt x="182" y="358"/>
                    <a:pt x="157" y="357"/>
                  </a:cubicBezTo>
                  <a:cubicBezTo>
                    <a:pt x="124" y="357"/>
                    <a:pt x="116" y="384"/>
                    <a:pt x="102" y="400"/>
                  </a:cubicBezTo>
                  <a:cubicBezTo>
                    <a:pt x="88" y="416"/>
                    <a:pt x="74" y="447"/>
                    <a:pt x="106" y="4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FB7BAAF-F578-4F84-8AA2-877F6A5F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088" y="3079750"/>
              <a:ext cx="514350" cy="492125"/>
            </a:xfrm>
            <a:custGeom>
              <a:avLst/>
              <a:gdLst>
                <a:gd name="T0" fmla="*/ 101 w 101"/>
                <a:gd name="T1" fmla="*/ 57 h 97"/>
                <a:gd name="T2" fmla="*/ 57 w 101"/>
                <a:gd name="T3" fmla="*/ 83 h 97"/>
                <a:gd name="T4" fmla="*/ 38 w 101"/>
                <a:gd name="T5" fmla="*/ 79 h 97"/>
                <a:gd name="T6" fmla="*/ 0 w 101"/>
                <a:gd name="T7" fmla="*/ 42 h 97"/>
                <a:gd name="T8" fmla="*/ 40 w 101"/>
                <a:gd name="T9" fmla="*/ 8 h 97"/>
                <a:gd name="T10" fmla="*/ 101 w 101"/>
                <a:gd name="T11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7">
                  <a:moveTo>
                    <a:pt x="101" y="57"/>
                  </a:moveTo>
                  <a:cubicBezTo>
                    <a:pt x="100" y="90"/>
                    <a:pt x="88" y="97"/>
                    <a:pt x="57" y="83"/>
                  </a:cubicBezTo>
                  <a:cubicBezTo>
                    <a:pt x="51" y="81"/>
                    <a:pt x="44" y="78"/>
                    <a:pt x="38" y="79"/>
                  </a:cubicBezTo>
                  <a:cubicBezTo>
                    <a:pt x="11" y="81"/>
                    <a:pt x="0" y="66"/>
                    <a:pt x="0" y="42"/>
                  </a:cubicBezTo>
                  <a:cubicBezTo>
                    <a:pt x="0" y="18"/>
                    <a:pt x="22" y="12"/>
                    <a:pt x="40" y="8"/>
                  </a:cubicBezTo>
                  <a:cubicBezTo>
                    <a:pt x="73" y="0"/>
                    <a:pt x="101" y="24"/>
                    <a:pt x="101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3014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 Case Studies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590A001-1016-476A-85BE-34C75059168B}"/>
              </a:ext>
            </a:extLst>
          </p:cNvPr>
          <p:cNvSpPr/>
          <p:nvPr/>
        </p:nvSpPr>
        <p:spPr>
          <a:xfrm>
            <a:off x="5178407" y="1386647"/>
            <a:ext cx="1835186" cy="2209400"/>
          </a:xfrm>
          <a:custGeom>
            <a:avLst/>
            <a:gdLst>
              <a:gd name="connsiteX0" fmla="*/ 451864 w 901271"/>
              <a:gd name="connsiteY0" fmla="*/ 600810 h 1085050"/>
              <a:gd name="connsiteX1" fmla="*/ 479027 w 901271"/>
              <a:gd name="connsiteY1" fmla="*/ 629814 h 1085050"/>
              <a:gd name="connsiteX2" fmla="*/ 513096 w 901271"/>
              <a:gd name="connsiteY2" fmla="*/ 986617 h 1085050"/>
              <a:gd name="connsiteX3" fmla="*/ 520462 w 901271"/>
              <a:gd name="connsiteY3" fmla="*/ 1061661 h 1085050"/>
              <a:gd name="connsiteX4" fmla="*/ 506651 w 901271"/>
              <a:gd name="connsiteY4" fmla="*/ 1079616 h 1085050"/>
              <a:gd name="connsiteX5" fmla="*/ 450943 w 901271"/>
              <a:gd name="connsiteY5" fmla="*/ 1084680 h 1085050"/>
              <a:gd name="connsiteX6" fmla="*/ 396617 w 901271"/>
              <a:gd name="connsiteY6" fmla="*/ 1080997 h 1085050"/>
              <a:gd name="connsiteX7" fmla="*/ 380043 w 901271"/>
              <a:gd name="connsiteY7" fmla="*/ 1060280 h 1085050"/>
              <a:gd name="connsiteX8" fmla="*/ 399840 w 901271"/>
              <a:gd name="connsiteY8" fmla="*/ 852183 h 1085050"/>
              <a:gd name="connsiteX9" fmla="*/ 419176 w 901271"/>
              <a:gd name="connsiteY9" fmla="*/ 647309 h 1085050"/>
              <a:gd name="connsiteX10" fmla="*/ 421018 w 901271"/>
              <a:gd name="connsiteY10" fmla="*/ 627973 h 1085050"/>
              <a:gd name="connsiteX11" fmla="*/ 451864 w 901271"/>
              <a:gd name="connsiteY11" fmla="*/ 600810 h 1085050"/>
              <a:gd name="connsiteX12" fmla="*/ 528347 w 901271"/>
              <a:gd name="connsiteY12" fmla="*/ 520644 h 1085050"/>
              <a:gd name="connsiteX13" fmla="*/ 542101 w 901271"/>
              <a:gd name="connsiteY13" fmla="*/ 521622 h 1085050"/>
              <a:gd name="connsiteX14" fmla="*/ 694951 w 901271"/>
              <a:gd name="connsiteY14" fmla="*/ 596206 h 1085050"/>
              <a:gd name="connsiteX15" fmla="*/ 886474 w 901271"/>
              <a:gd name="connsiteY15" fmla="*/ 757344 h 1085050"/>
              <a:gd name="connsiteX16" fmla="*/ 897063 w 901271"/>
              <a:gd name="connsiteY16" fmla="*/ 771616 h 1085050"/>
              <a:gd name="connsiteX17" fmla="*/ 900286 w 901271"/>
              <a:gd name="connsiteY17" fmla="*/ 782665 h 1085050"/>
              <a:gd name="connsiteX18" fmla="*/ 890157 w 901271"/>
              <a:gd name="connsiteY18" fmla="*/ 784967 h 1085050"/>
              <a:gd name="connsiteX19" fmla="*/ 760327 w 901271"/>
              <a:gd name="connsiteY19" fmla="*/ 750438 h 1085050"/>
              <a:gd name="connsiteX20" fmla="*/ 518160 w 901271"/>
              <a:gd name="connsiteY20" fmla="*/ 616463 h 1085050"/>
              <a:gd name="connsiteX21" fmla="*/ 512636 w 901271"/>
              <a:gd name="connsiteY21" fmla="*/ 611859 h 1085050"/>
              <a:gd name="connsiteX22" fmla="*/ 490076 w 901271"/>
              <a:gd name="connsiteY22" fmla="*/ 587919 h 1085050"/>
              <a:gd name="connsiteX23" fmla="*/ 508032 w 901271"/>
              <a:gd name="connsiteY23" fmla="*/ 564899 h 1085050"/>
              <a:gd name="connsiteX24" fmla="*/ 521843 w 901271"/>
              <a:gd name="connsiteY24" fmla="*/ 533132 h 1085050"/>
              <a:gd name="connsiteX25" fmla="*/ 528347 w 901271"/>
              <a:gd name="connsiteY25" fmla="*/ 520644 h 1085050"/>
              <a:gd name="connsiteX26" fmla="*/ 371470 w 901271"/>
              <a:gd name="connsiteY26" fmla="*/ 520644 h 1085050"/>
              <a:gd name="connsiteX27" fmla="*/ 378663 w 901271"/>
              <a:gd name="connsiteY27" fmla="*/ 535894 h 1085050"/>
              <a:gd name="connsiteX28" fmla="*/ 402604 w 901271"/>
              <a:gd name="connsiteY28" fmla="*/ 575488 h 1085050"/>
              <a:gd name="connsiteX29" fmla="*/ 402143 w 901271"/>
              <a:gd name="connsiteY29" fmla="*/ 598968 h 1085050"/>
              <a:gd name="connsiteX30" fmla="*/ 303159 w 901271"/>
              <a:gd name="connsiteY30" fmla="*/ 671711 h 1085050"/>
              <a:gd name="connsiteX31" fmla="*/ 56389 w 901271"/>
              <a:gd name="connsiteY31" fmla="*/ 776680 h 1085050"/>
              <a:gd name="connsiteX32" fmla="*/ 15414 w 901271"/>
              <a:gd name="connsiteY32" fmla="*/ 784967 h 1085050"/>
              <a:gd name="connsiteX33" fmla="*/ 3904 w 901271"/>
              <a:gd name="connsiteY33" fmla="*/ 771615 h 1085050"/>
              <a:gd name="connsiteX34" fmla="*/ 80789 w 901271"/>
              <a:gd name="connsiteY34" fmla="*/ 689666 h 1085050"/>
              <a:gd name="connsiteX35" fmla="*/ 344134 w 901271"/>
              <a:gd name="connsiteY35" fmla="*/ 527147 h 1085050"/>
              <a:gd name="connsiteX36" fmla="*/ 355644 w 901271"/>
              <a:gd name="connsiteY36" fmla="*/ 523003 h 1085050"/>
              <a:gd name="connsiteX37" fmla="*/ 371470 w 901271"/>
              <a:gd name="connsiteY37" fmla="*/ 520644 h 1085050"/>
              <a:gd name="connsiteX38" fmla="*/ 450024 w 901271"/>
              <a:gd name="connsiteY38" fmla="*/ 466836 h 1085050"/>
              <a:gd name="connsiteX39" fmla="*/ 503429 w 901271"/>
              <a:gd name="connsiteY39" fmla="*/ 521163 h 1085050"/>
              <a:gd name="connsiteX40" fmla="*/ 450024 w 901271"/>
              <a:gd name="connsiteY40" fmla="*/ 574108 h 1085050"/>
              <a:gd name="connsiteX41" fmla="*/ 397538 w 901271"/>
              <a:gd name="connsiteY41" fmla="*/ 519321 h 1085050"/>
              <a:gd name="connsiteX42" fmla="*/ 450024 w 901271"/>
              <a:gd name="connsiteY42" fmla="*/ 466836 h 1085050"/>
              <a:gd name="connsiteX43" fmla="*/ 450484 w 901271"/>
              <a:gd name="connsiteY43" fmla="*/ 0 h 1085050"/>
              <a:gd name="connsiteX44" fmla="*/ 458311 w 901271"/>
              <a:gd name="connsiteY44" fmla="*/ 8287 h 1085050"/>
              <a:gd name="connsiteX45" fmla="*/ 485934 w 901271"/>
              <a:gd name="connsiteY45" fmla="*/ 95301 h 1085050"/>
              <a:gd name="connsiteX46" fmla="*/ 508033 w 901271"/>
              <a:gd name="connsiteY46" fmla="*/ 311225 h 1085050"/>
              <a:gd name="connsiteX47" fmla="*/ 494682 w 901271"/>
              <a:gd name="connsiteY47" fmla="*/ 440595 h 1085050"/>
              <a:gd name="connsiteX48" fmla="*/ 474885 w 901271"/>
              <a:gd name="connsiteY48" fmla="*/ 451644 h 1085050"/>
              <a:gd name="connsiteX49" fmla="*/ 425162 w 901271"/>
              <a:gd name="connsiteY49" fmla="*/ 452105 h 1085050"/>
              <a:gd name="connsiteX50" fmla="*/ 406746 w 901271"/>
              <a:gd name="connsiteY50" fmla="*/ 441055 h 1085050"/>
              <a:gd name="connsiteX51" fmla="*/ 392934 w 901271"/>
              <a:gd name="connsiteY51" fmla="*/ 296032 h 1085050"/>
              <a:gd name="connsiteX52" fmla="*/ 426083 w 901271"/>
              <a:gd name="connsiteY52" fmla="*/ 52945 h 1085050"/>
              <a:gd name="connsiteX53" fmla="*/ 442657 w 901271"/>
              <a:gd name="connsiteY53" fmla="*/ 8747 h 1085050"/>
              <a:gd name="connsiteX54" fmla="*/ 450484 w 901271"/>
              <a:gd name="connsiteY54" fmla="*/ 0 h 108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01271" h="1085050">
                <a:moveTo>
                  <a:pt x="451864" y="600810"/>
                </a:moveTo>
                <a:cubicBezTo>
                  <a:pt x="470740" y="601730"/>
                  <a:pt x="477186" y="608636"/>
                  <a:pt x="479027" y="629814"/>
                </a:cubicBezTo>
                <a:cubicBezTo>
                  <a:pt x="490077" y="748595"/>
                  <a:pt x="501586" y="867836"/>
                  <a:pt x="513096" y="986617"/>
                </a:cubicBezTo>
                <a:cubicBezTo>
                  <a:pt x="515398" y="1011478"/>
                  <a:pt x="517700" y="1036800"/>
                  <a:pt x="520462" y="1061661"/>
                </a:cubicBezTo>
                <a:cubicBezTo>
                  <a:pt x="521844" y="1072710"/>
                  <a:pt x="517240" y="1078235"/>
                  <a:pt x="506651" y="1079616"/>
                </a:cubicBezTo>
                <a:cubicBezTo>
                  <a:pt x="488695" y="1082839"/>
                  <a:pt x="469819" y="1085601"/>
                  <a:pt x="450943" y="1084680"/>
                </a:cubicBezTo>
                <a:cubicBezTo>
                  <a:pt x="432528" y="1086062"/>
                  <a:pt x="414572" y="1083299"/>
                  <a:pt x="396617" y="1080997"/>
                </a:cubicBezTo>
                <a:cubicBezTo>
                  <a:pt x="384187" y="1079616"/>
                  <a:pt x="378662" y="1074092"/>
                  <a:pt x="380043" y="1060280"/>
                </a:cubicBezTo>
                <a:cubicBezTo>
                  <a:pt x="387409" y="990761"/>
                  <a:pt x="393394" y="921702"/>
                  <a:pt x="399840" y="852183"/>
                </a:cubicBezTo>
                <a:cubicBezTo>
                  <a:pt x="406285" y="784045"/>
                  <a:pt x="412731" y="715907"/>
                  <a:pt x="419176" y="647309"/>
                </a:cubicBezTo>
                <a:cubicBezTo>
                  <a:pt x="419637" y="640864"/>
                  <a:pt x="420097" y="634418"/>
                  <a:pt x="421018" y="627973"/>
                </a:cubicBezTo>
                <a:cubicBezTo>
                  <a:pt x="423780" y="606795"/>
                  <a:pt x="431607" y="600349"/>
                  <a:pt x="451864" y="600810"/>
                </a:cubicBezTo>
                <a:close/>
                <a:moveTo>
                  <a:pt x="528347" y="520644"/>
                </a:moveTo>
                <a:cubicBezTo>
                  <a:pt x="531742" y="519090"/>
                  <a:pt x="536346" y="519781"/>
                  <a:pt x="542101" y="521622"/>
                </a:cubicBezTo>
                <a:cubicBezTo>
                  <a:pt x="596887" y="538657"/>
                  <a:pt x="647070" y="565360"/>
                  <a:pt x="694951" y="596206"/>
                </a:cubicBezTo>
                <a:cubicBezTo>
                  <a:pt x="765852" y="641785"/>
                  <a:pt x="832608" y="691968"/>
                  <a:pt x="886474" y="757344"/>
                </a:cubicBezTo>
                <a:cubicBezTo>
                  <a:pt x="890157" y="761947"/>
                  <a:pt x="893840" y="766551"/>
                  <a:pt x="897063" y="771616"/>
                </a:cubicBezTo>
                <a:cubicBezTo>
                  <a:pt x="899365" y="774838"/>
                  <a:pt x="903048" y="778522"/>
                  <a:pt x="900286" y="782665"/>
                </a:cubicBezTo>
                <a:cubicBezTo>
                  <a:pt x="897984" y="786809"/>
                  <a:pt x="892919" y="784507"/>
                  <a:pt x="890157" y="784967"/>
                </a:cubicBezTo>
                <a:cubicBezTo>
                  <a:pt x="844118" y="780363"/>
                  <a:pt x="801762" y="766551"/>
                  <a:pt x="760327" y="750438"/>
                </a:cubicBezTo>
                <a:cubicBezTo>
                  <a:pt x="673313" y="717289"/>
                  <a:pt x="591362" y="674934"/>
                  <a:pt x="518160" y="616463"/>
                </a:cubicBezTo>
                <a:cubicBezTo>
                  <a:pt x="516319" y="615082"/>
                  <a:pt x="514477" y="613701"/>
                  <a:pt x="512636" y="611859"/>
                </a:cubicBezTo>
                <a:cubicBezTo>
                  <a:pt x="504809" y="604032"/>
                  <a:pt x="493299" y="597587"/>
                  <a:pt x="490076" y="587919"/>
                </a:cubicBezTo>
                <a:cubicBezTo>
                  <a:pt x="486393" y="576869"/>
                  <a:pt x="502507" y="573647"/>
                  <a:pt x="508032" y="564899"/>
                </a:cubicBezTo>
                <a:cubicBezTo>
                  <a:pt x="514477" y="554771"/>
                  <a:pt x="520462" y="544642"/>
                  <a:pt x="521843" y="533132"/>
                </a:cubicBezTo>
                <a:cubicBezTo>
                  <a:pt x="522764" y="525996"/>
                  <a:pt x="524951" y="522198"/>
                  <a:pt x="528347" y="520644"/>
                </a:cubicBezTo>
                <a:close/>
                <a:moveTo>
                  <a:pt x="371470" y="520644"/>
                </a:moveTo>
                <a:cubicBezTo>
                  <a:pt x="375325" y="522313"/>
                  <a:pt x="377742" y="526917"/>
                  <a:pt x="378663" y="535894"/>
                </a:cubicBezTo>
                <a:cubicBezTo>
                  <a:pt x="380505" y="552008"/>
                  <a:pt x="389252" y="566741"/>
                  <a:pt x="402604" y="575488"/>
                </a:cubicBezTo>
                <a:cubicBezTo>
                  <a:pt x="416415" y="585156"/>
                  <a:pt x="411351" y="590681"/>
                  <a:pt x="402143" y="598968"/>
                </a:cubicBezTo>
                <a:cubicBezTo>
                  <a:pt x="371757" y="626592"/>
                  <a:pt x="338609" y="650533"/>
                  <a:pt x="303159" y="671711"/>
                </a:cubicBezTo>
                <a:cubicBezTo>
                  <a:pt x="225813" y="717750"/>
                  <a:pt x="144323" y="755041"/>
                  <a:pt x="56389" y="776680"/>
                </a:cubicBezTo>
                <a:cubicBezTo>
                  <a:pt x="41196" y="780823"/>
                  <a:pt x="25542" y="783125"/>
                  <a:pt x="15414" y="784967"/>
                </a:cubicBezTo>
                <a:cubicBezTo>
                  <a:pt x="-3923" y="785887"/>
                  <a:pt x="-1621" y="778982"/>
                  <a:pt x="3904" y="771615"/>
                </a:cubicBezTo>
                <a:cubicBezTo>
                  <a:pt x="25082" y="740309"/>
                  <a:pt x="51785" y="714067"/>
                  <a:pt x="80789" y="689666"/>
                </a:cubicBezTo>
                <a:cubicBezTo>
                  <a:pt x="160437" y="621988"/>
                  <a:pt x="245150" y="563518"/>
                  <a:pt x="344134" y="527147"/>
                </a:cubicBezTo>
                <a:cubicBezTo>
                  <a:pt x="347817" y="525766"/>
                  <a:pt x="351961" y="524845"/>
                  <a:pt x="355644" y="523003"/>
                </a:cubicBezTo>
                <a:cubicBezTo>
                  <a:pt x="362319" y="520241"/>
                  <a:pt x="367614" y="518975"/>
                  <a:pt x="371470" y="520644"/>
                </a:cubicBezTo>
                <a:close/>
                <a:moveTo>
                  <a:pt x="450024" y="466836"/>
                </a:moveTo>
                <a:cubicBezTo>
                  <a:pt x="479489" y="467296"/>
                  <a:pt x="503889" y="492157"/>
                  <a:pt x="503429" y="521163"/>
                </a:cubicBezTo>
                <a:cubicBezTo>
                  <a:pt x="502968" y="549707"/>
                  <a:pt x="478107" y="574108"/>
                  <a:pt x="450024" y="574108"/>
                </a:cubicBezTo>
                <a:cubicBezTo>
                  <a:pt x="420097" y="573647"/>
                  <a:pt x="397538" y="550167"/>
                  <a:pt x="397538" y="519321"/>
                </a:cubicBezTo>
                <a:cubicBezTo>
                  <a:pt x="397998" y="489855"/>
                  <a:pt x="421478" y="466375"/>
                  <a:pt x="450024" y="466836"/>
                </a:cubicBezTo>
                <a:close/>
                <a:moveTo>
                  <a:pt x="450484" y="0"/>
                </a:moveTo>
                <a:cubicBezTo>
                  <a:pt x="455549" y="0"/>
                  <a:pt x="456469" y="5064"/>
                  <a:pt x="458311" y="8287"/>
                </a:cubicBezTo>
                <a:cubicBezTo>
                  <a:pt x="471662" y="35910"/>
                  <a:pt x="479489" y="65375"/>
                  <a:pt x="485934" y="95301"/>
                </a:cubicBezTo>
                <a:cubicBezTo>
                  <a:pt x="500667" y="162978"/>
                  <a:pt x="508033" y="231577"/>
                  <a:pt x="508033" y="311225"/>
                </a:cubicBezTo>
                <a:cubicBezTo>
                  <a:pt x="508494" y="348056"/>
                  <a:pt x="504810" y="394556"/>
                  <a:pt x="494682" y="440595"/>
                </a:cubicBezTo>
                <a:cubicBezTo>
                  <a:pt x="491920" y="453486"/>
                  <a:pt x="487776" y="457169"/>
                  <a:pt x="474885" y="451644"/>
                </a:cubicBezTo>
                <a:cubicBezTo>
                  <a:pt x="458771" y="444739"/>
                  <a:pt x="441276" y="444739"/>
                  <a:pt x="425162" y="452105"/>
                </a:cubicBezTo>
                <a:cubicBezTo>
                  <a:pt x="411350" y="458090"/>
                  <a:pt x="409048" y="451644"/>
                  <a:pt x="406746" y="441055"/>
                </a:cubicBezTo>
                <a:cubicBezTo>
                  <a:pt x="395236" y="393175"/>
                  <a:pt x="392474" y="344834"/>
                  <a:pt x="392934" y="296032"/>
                </a:cubicBezTo>
                <a:cubicBezTo>
                  <a:pt x="394316" y="214082"/>
                  <a:pt x="402603" y="132132"/>
                  <a:pt x="426083" y="52945"/>
                </a:cubicBezTo>
                <a:cubicBezTo>
                  <a:pt x="430687" y="37752"/>
                  <a:pt x="437132" y="23480"/>
                  <a:pt x="442657" y="8747"/>
                </a:cubicBezTo>
                <a:cubicBezTo>
                  <a:pt x="444038" y="5064"/>
                  <a:pt x="445419" y="460"/>
                  <a:pt x="450484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aphic 93">
            <a:extLst>
              <a:ext uri="{FF2B5EF4-FFF2-40B4-BE49-F238E27FC236}">
                <a16:creationId xmlns:a16="http://schemas.microsoft.com/office/drawing/2014/main" id="{09B2DAD0-90AB-4BD7-9BA9-3495B477C934}"/>
              </a:ext>
            </a:extLst>
          </p:cNvPr>
          <p:cNvGrpSpPr/>
          <p:nvPr/>
        </p:nvGrpSpPr>
        <p:grpSpPr>
          <a:xfrm>
            <a:off x="1795880" y="2221187"/>
            <a:ext cx="2240353" cy="1149916"/>
            <a:chOff x="2867025" y="1771650"/>
            <a:chExt cx="6457950" cy="3314700"/>
          </a:xfrm>
          <a:solidFill>
            <a:schemeClr val="accent2">
              <a:lumMod val="50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621360D-AB94-471D-B541-5BB0890DCCD5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E072047-11C3-444F-8F76-CA2ED01A7C02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C0F3E-E47C-4329-8CC0-0DDB61BB1356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8AD440-712F-4C41-AE15-CB1279A7E107}"/>
              </a:ext>
            </a:extLst>
          </p:cNvPr>
          <p:cNvSpPr/>
          <p:nvPr/>
        </p:nvSpPr>
        <p:spPr>
          <a:xfrm>
            <a:off x="8514664" y="1863004"/>
            <a:ext cx="970472" cy="1609611"/>
          </a:xfrm>
          <a:custGeom>
            <a:avLst/>
            <a:gdLst>
              <a:gd name="connsiteX0" fmla="*/ 125352 w 329993"/>
              <a:gd name="connsiteY0" fmla="*/ 372318 h 547322"/>
              <a:gd name="connsiteX1" fmla="*/ 227252 w 329993"/>
              <a:gd name="connsiteY1" fmla="*/ 372318 h 547322"/>
              <a:gd name="connsiteX2" fmla="*/ 265262 w 329993"/>
              <a:gd name="connsiteY2" fmla="*/ 419224 h 547322"/>
              <a:gd name="connsiteX3" fmla="*/ 223209 w 329993"/>
              <a:gd name="connsiteY3" fmla="*/ 492819 h 547322"/>
              <a:gd name="connsiteX4" fmla="*/ 217547 w 329993"/>
              <a:gd name="connsiteY4" fmla="*/ 510611 h 547322"/>
              <a:gd name="connsiteX5" fmla="*/ 183581 w 329993"/>
              <a:gd name="connsiteY5" fmla="*/ 547004 h 547322"/>
              <a:gd name="connsiteX6" fmla="*/ 122926 w 329993"/>
              <a:gd name="connsiteY6" fmla="*/ 516272 h 547322"/>
              <a:gd name="connsiteX7" fmla="*/ 101091 w 329993"/>
              <a:gd name="connsiteY7" fmla="*/ 488776 h 547322"/>
              <a:gd name="connsiteX8" fmla="*/ 71977 w 329993"/>
              <a:gd name="connsiteY8" fmla="*/ 434590 h 547322"/>
              <a:gd name="connsiteX9" fmla="*/ 125352 w 329993"/>
              <a:gd name="connsiteY9" fmla="*/ 372318 h 547322"/>
              <a:gd name="connsiteX10" fmla="*/ 41245 w 329993"/>
              <a:gd name="connsiteY10" fmla="*/ 251009 h 547322"/>
              <a:gd name="connsiteX11" fmla="*/ 166599 w 329993"/>
              <a:gd name="connsiteY11" fmla="*/ 251009 h 547322"/>
              <a:gd name="connsiteX12" fmla="*/ 289525 w 329993"/>
              <a:gd name="connsiteY12" fmla="*/ 251009 h 547322"/>
              <a:gd name="connsiteX13" fmla="*/ 329961 w 329993"/>
              <a:gd name="connsiteY13" fmla="*/ 295490 h 547322"/>
              <a:gd name="connsiteX14" fmla="*/ 291951 w 329993"/>
              <a:gd name="connsiteY14" fmla="*/ 342396 h 547322"/>
              <a:gd name="connsiteX15" fmla="*/ 40436 w 329993"/>
              <a:gd name="connsiteY15" fmla="*/ 344014 h 547322"/>
              <a:gd name="connsiteX16" fmla="*/ 809 w 329993"/>
              <a:gd name="connsiteY16" fmla="*/ 295490 h 547322"/>
              <a:gd name="connsiteX17" fmla="*/ 41245 w 329993"/>
              <a:gd name="connsiteY17" fmla="*/ 251009 h 547322"/>
              <a:gd name="connsiteX18" fmla="*/ 166599 w 329993"/>
              <a:gd name="connsiteY18" fmla="*/ 125656 h 547322"/>
              <a:gd name="connsiteX19" fmla="*/ 286290 w 329993"/>
              <a:gd name="connsiteY19" fmla="*/ 125656 h 547322"/>
              <a:gd name="connsiteX20" fmla="*/ 329961 w 329993"/>
              <a:gd name="connsiteY20" fmla="*/ 171755 h 547322"/>
              <a:gd name="connsiteX21" fmla="*/ 288716 w 329993"/>
              <a:gd name="connsiteY21" fmla="*/ 220278 h 547322"/>
              <a:gd name="connsiteX22" fmla="*/ 39628 w 329993"/>
              <a:gd name="connsiteY22" fmla="*/ 221087 h 547322"/>
              <a:gd name="connsiteX23" fmla="*/ 0 w 329993"/>
              <a:gd name="connsiteY23" fmla="*/ 174990 h 547322"/>
              <a:gd name="connsiteX24" fmla="*/ 39628 w 329993"/>
              <a:gd name="connsiteY24" fmla="*/ 126465 h 547322"/>
              <a:gd name="connsiteX25" fmla="*/ 166599 w 329993"/>
              <a:gd name="connsiteY25" fmla="*/ 125656 h 547322"/>
              <a:gd name="connsiteX26" fmla="*/ 251515 w 329993"/>
              <a:gd name="connsiteY26" fmla="*/ 303 h 547322"/>
              <a:gd name="connsiteX27" fmla="*/ 289525 w 329993"/>
              <a:gd name="connsiteY27" fmla="*/ 50445 h 547322"/>
              <a:gd name="connsiteX28" fmla="*/ 249898 w 329993"/>
              <a:gd name="connsiteY28" fmla="*/ 95734 h 547322"/>
              <a:gd name="connsiteX29" fmla="*/ 165790 w 329993"/>
              <a:gd name="connsiteY29" fmla="*/ 95734 h 547322"/>
              <a:gd name="connsiteX30" fmla="*/ 81682 w 329993"/>
              <a:gd name="connsiteY30" fmla="*/ 95734 h 547322"/>
              <a:gd name="connsiteX31" fmla="*/ 42862 w 329993"/>
              <a:gd name="connsiteY31" fmla="*/ 52063 h 547322"/>
              <a:gd name="connsiteX32" fmla="*/ 77638 w 329993"/>
              <a:gd name="connsiteY32" fmla="*/ 2729 h 547322"/>
              <a:gd name="connsiteX33" fmla="*/ 251515 w 329993"/>
              <a:gd name="connsiteY33" fmla="*/ 303 h 5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9993" h="547322">
                <a:moveTo>
                  <a:pt x="125352" y="372318"/>
                </a:moveTo>
                <a:cubicBezTo>
                  <a:pt x="159319" y="372318"/>
                  <a:pt x="193286" y="372318"/>
                  <a:pt x="227252" y="372318"/>
                </a:cubicBezTo>
                <a:cubicBezTo>
                  <a:pt x="265262" y="372318"/>
                  <a:pt x="265262" y="372318"/>
                  <a:pt x="265262" y="419224"/>
                </a:cubicBezTo>
                <a:cubicBezTo>
                  <a:pt x="263645" y="445104"/>
                  <a:pt x="266879" y="480688"/>
                  <a:pt x="223209" y="492819"/>
                </a:cubicBezTo>
                <a:cubicBezTo>
                  <a:pt x="214312" y="495246"/>
                  <a:pt x="217547" y="504142"/>
                  <a:pt x="217547" y="510611"/>
                </a:cubicBezTo>
                <a:cubicBezTo>
                  <a:pt x="215930" y="531638"/>
                  <a:pt x="208651" y="547004"/>
                  <a:pt x="183581" y="547004"/>
                </a:cubicBezTo>
                <a:cubicBezTo>
                  <a:pt x="157701" y="547004"/>
                  <a:pt x="128587" y="552665"/>
                  <a:pt x="122926" y="516272"/>
                </a:cubicBezTo>
                <a:cubicBezTo>
                  <a:pt x="120500" y="500906"/>
                  <a:pt x="117265" y="494437"/>
                  <a:pt x="101091" y="488776"/>
                </a:cubicBezTo>
                <a:cubicBezTo>
                  <a:pt x="78446" y="480688"/>
                  <a:pt x="73594" y="457235"/>
                  <a:pt x="71977" y="434590"/>
                </a:cubicBezTo>
                <a:cubicBezTo>
                  <a:pt x="65507" y="372318"/>
                  <a:pt x="65507" y="372318"/>
                  <a:pt x="125352" y="372318"/>
                </a:cubicBezTo>
                <a:close/>
                <a:moveTo>
                  <a:pt x="41245" y="251009"/>
                </a:moveTo>
                <a:cubicBezTo>
                  <a:pt x="82490" y="251009"/>
                  <a:pt x="124545" y="251009"/>
                  <a:pt x="166599" y="251009"/>
                </a:cubicBezTo>
                <a:cubicBezTo>
                  <a:pt x="207843" y="251009"/>
                  <a:pt x="248280" y="251009"/>
                  <a:pt x="289525" y="251009"/>
                </a:cubicBezTo>
                <a:cubicBezTo>
                  <a:pt x="314595" y="251009"/>
                  <a:pt x="329152" y="267992"/>
                  <a:pt x="329961" y="295490"/>
                </a:cubicBezTo>
                <a:cubicBezTo>
                  <a:pt x="330770" y="323795"/>
                  <a:pt x="316213" y="342396"/>
                  <a:pt x="291951" y="342396"/>
                </a:cubicBezTo>
                <a:cubicBezTo>
                  <a:pt x="207843" y="343205"/>
                  <a:pt x="123736" y="344014"/>
                  <a:pt x="40436" y="344014"/>
                </a:cubicBezTo>
                <a:cubicBezTo>
                  <a:pt x="12940" y="344014"/>
                  <a:pt x="0" y="326222"/>
                  <a:pt x="809" y="295490"/>
                </a:cubicBezTo>
                <a:cubicBezTo>
                  <a:pt x="1617" y="265566"/>
                  <a:pt x="14557" y="251009"/>
                  <a:pt x="41245" y="251009"/>
                </a:cubicBezTo>
                <a:close/>
                <a:moveTo>
                  <a:pt x="166599" y="125656"/>
                </a:moveTo>
                <a:cubicBezTo>
                  <a:pt x="206226" y="125656"/>
                  <a:pt x="246663" y="125656"/>
                  <a:pt x="286290" y="125656"/>
                </a:cubicBezTo>
                <a:cubicBezTo>
                  <a:pt x="312978" y="125656"/>
                  <a:pt x="329153" y="143448"/>
                  <a:pt x="329961" y="171755"/>
                </a:cubicBezTo>
                <a:cubicBezTo>
                  <a:pt x="330770" y="200060"/>
                  <a:pt x="314596" y="220278"/>
                  <a:pt x="288716" y="220278"/>
                </a:cubicBezTo>
                <a:cubicBezTo>
                  <a:pt x="205418" y="221087"/>
                  <a:pt x="122928" y="221896"/>
                  <a:pt x="39628" y="221087"/>
                </a:cubicBezTo>
                <a:cubicBezTo>
                  <a:pt x="13748" y="221087"/>
                  <a:pt x="809" y="203295"/>
                  <a:pt x="0" y="174990"/>
                </a:cubicBezTo>
                <a:cubicBezTo>
                  <a:pt x="0" y="144257"/>
                  <a:pt x="12940" y="126465"/>
                  <a:pt x="39628" y="126465"/>
                </a:cubicBezTo>
                <a:cubicBezTo>
                  <a:pt x="82491" y="124847"/>
                  <a:pt x="124545" y="125656"/>
                  <a:pt x="166599" y="125656"/>
                </a:cubicBezTo>
                <a:close/>
                <a:moveTo>
                  <a:pt x="251515" y="303"/>
                </a:moveTo>
                <a:cubicBezTo>
                  <a:pt x="278203" y="303"/>
                  <a:pt x="289525" y="18095"/>
                  <a:pt x="289525" y="50445"/>
                </a:cubicBezTo>
                <a:cubicBezTo>
                  <a:pt x="288716" y="80368"/>
                  <a:pt x="276585" y="94925"/>
                  <a:pt x="249898" y="95734"/>
                </a:cubicBezTo>
                <a:cubicBezTo>
                  <a:pt x="221592" y="95734"/>
                  <a:pt x="194095" y="95734"/>
                  <a:pt x="165790" y="95734"/>
                </a:cubicBezTo>
                <a:cubicBezTo>
                  <a:pt x="137484" y="95734"/>
                  <a:pt x="109988" y="95734"/>
                  <a:pt x="81682" y="95734"/>
                </a:cubicBezTo>
                <a:cubicBezTo>
                  <a:pt x="51759" y="95734"/>
                  <a:pt x="45289" y="75516"/>
                  <a:pt x="42862" y="52063"/>
                </a:cubicBezTo>
                <a:cubicBezTo>
                  <a:pt x="40436" y="22948"/>
                  <a:pt x="53376" y="3538"/>
                  <a:pt x="77638" y="2729"/>
                </a:cubicBezTo>
                <a:cubicBezTo>
                  <a:pt x="135867" y="303"/>
                  <a:pt x="193287" y="-505"/>
                  <a:pt x="251515" y="30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0C4E57-6846-4548-B385-7DDFAF2B56E3}"/>
              </a:ext>
            </a:extLst>
          </p:cNvPr>
          <p:cNvGrpSpPr/>
          <p:nvPr/>
        </p:nvGrpSpPr>
        <p:grpSpPr>
          <a:xfrm>
            <a:off x="577971" y="3753844"/>
            <a:ext cx="3744012" cy="2642679"/>
            <a:chOff x="894662" y="4220775"/>
            <a:chExt cx="3744012" cy="20261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DFCD9F-79A8-4568-81A6-CBC145AAD8D0}"/>
                </a:ext>
              </a:extLst>
            </p:cNvPr>
            <p:cNvSpPr txBox="1"/>
            <p:nvPr/>
          </p:nvSpPr>
          <p:spPr>
            <a:xfrm>
              <a:off x="894662" y="42207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01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54ACED-E67B-4E49-BC3B-751C7DE4D7DD}"/>
                </a:ext>
              </a:extLst>
            </p:cNvPr>
            <p:cNvSpPr txBox="1"/>
            <p:nvPr/>
          </p:nvSpPr>
          <p:spPr>
            <a:xfrm>
              <a:off x="1684453" y="4282389"/>
              <a:ext cx="2954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Project Drawdown's Climate Solutions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DF07F7-28C1-4D30-B315-10A168E9BE11}"/>
                </a:ext>
              </a:extLst>
            </p:cNvPr>
            <p:cNvSpPr txBox="1"/>
            <p:nvPr/>
          </p:nvSpPr>
          <p:spPr>
            <a:xfrm>
              <a:off x="1684453" y="4854695"/>
              <a:ext cx="2954221" cy="1392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Drawdown employs data-driven analysis to identify, evaluate, and prioritize effective climate change mitigation strategies, offering a blueprint for informed action.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A80C54-F0FC-4FC3-87A6-D8722A8A4B6F}"/>
              </a:ext>
            </a:extLst>
          </p:cNvPr>
          <p:cNvGrpSpPr/>
          <p:nvPr/>
        </p:nvGrpSpPr>
        <p:grpSpPr>
          <a:xfrm>
            <a:off x="4236755" y="3721777"/>
            <a:ext cx="3747205" cy="2581647"/>
            <a:chOff x="894662" y="4107945"/>
            <a:chExt cx="3747205" cy="16063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5EAED3-D09C-43BF-A947-231B2A79918C}"/>
                </a:ext>
              </a:extLst>
            </p:cNvPr>
            <p:cNvSpPr txBox="1"/>
            <p:nvPr/>
          </p:nvSpPr>
          <p:spPr>
            <a:xfrm>
              <a:off x="894662" y="410794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02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3542C7-FDB8-44D3-A914-21EE6292D4C7}"/>
                </a:ext>
              </a:extLst>
            </p:cNvPr>
            <p:cNvSpPr txBox="1"/>
            <p:nvPr/>
          </p:nvSpPr>
          <p:spPr>
            <a:xfrm>
              <a:off x="1687646" y="4122501"/>
              <a:ext cx="29542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Google's DeepMind and Wind Energy Optimization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0F86FC-9941-4D03-A4BB-42E021DA2CF2}"/>
                </a:ext>
              </a:extLst>
            </p:cNvPr>
            <p:cNvSpPr txBox="1"/>
            <p:nvPr/>
          </p:nvSpPr>
          <p:spPr>
            <a:xfrm>
              <a:off x="1687646" y="4737637"/>
              <a:ext cx="2954221" cy="976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DeepMind's AI algorithms optimize wind turbine operations for increased energy production and cost savings.</a:t>
              </a:r>
            </a:p>
            <a:p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29E4C-F183-4ACE-B954-15C931D1E538}"/>
              </a:ext>
            </a:extLst>
          </p:cNvPr>
          <p:cNvGrpSpPr/>
          <p:nvPr/>
        </p:nvGrpSpPr>
        <p:grpSpPr>
          <a:xfrm>
            <a:off x="7895539" y="3673650"/>
            <a:ext cx="3638104" cy="2594444"/>
            <a:chOff x="894662" y="4035267"/>
            <a:chExt cx="3638104" cy="19982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21802D-FE80-44A2-9724-A3986ACB34DE}"/>
                </a:ext>
              </a:extLst>
            </p:cNvPr>
            <p:cNvSpPr txBox="1"/>
            <p:nvPr/>
          </p:nvSpPr>
          <p:spPr>
            <a:xfrm>
              <a:off x="894662" y="4035267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03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68969C-9B21-442B-9EAD-2386ACEEEDEB}"/>
                </a:ext>
              </a:extLst>
            </p:cNvPr>
            <p:cNvSpPr txBox="1"/>
            <p:nvPr/>
          </p:nvSpPr>
          <p:spPr>
            <a:xfrm>
              <a:off x="1578545" y="4074348"/>
              <a:ext cx="29542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NASA's Earth Observing System Data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6BD5F-4FEB-417A-B2DE-491C41129D75}"/>
                </a:ext>
              </a:extLst>
            </p:cNvPr>
            <p:cNvSpPr txBox="1"/>
            <p:nvPr/>
          </p:nvSpPr>
          <p:spPr>
            <a:xfrm>
              <a:off x="1543268" y="4824578"/>
              <a:ext cx="2954221" cy="120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NASA employs satellite data to monitor deforestation rates, ice melt, and greenhouse gas emissions, providing critical insights into climate change.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87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10F80AF2-B44F-4AF6-86EA-E9E0D2C81AD5}"/>
              </a:ext>
            </a:extLst>
          </p:cNvPr>
          <p:cNvSpPr txBox="1"/>
          <p:nvPr/>
        </p:nvSpPr>
        <p:spPr>
          <a:xfrm>
            <a:off x="437527" y="1600471"/>
            <a:ext cx="32610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E557F8-B306-4E06-8A00-2031ACD30C1E}"/>
              </a:ext>
            </a:extLst>
          </p:cNvPr>
          <p:cNvSpPr txBox="1"/>
          <p:nvPr/>
        </p:nvSpPr>
        <p:spPr>
          <a:xfrm>
            <a:off x="5691970" y="742138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27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D14DE4-2FBC-4503-B246-20162D1CEFEF}"/>
              </a:ext>
            </a:extLst>
          </p:cNvPr>
          <p:cNvSpPr txBox="1"/>
          <p:nvPr/>
        </p:nvSpPr>
        <p:spPr>
          <a:xfrm>
            <a:off x="4655187" y="60729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11184C-6E25-4BD5-A173-A88DA895C2BC}"/>
              </a:ext>
            </a:extLst>
          </p:cNvPr>
          <p:cNvSpPr txBox="1"/>
          <p:nvPr/>
        </p:nvSpPr>
        <p:spPr>
          <a:xfrm>
            <a:off x="5722809" y="1875267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Data Science Overview</a:t>
            </a:r>
            <a:endParaRPr lang="ko-KR" altLang="en-US" sz="27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D4BB0A-6119-434A-82C9-538BB3E6FD8E}"/>
              </a:ext>
            </a:extLst>
          </p:cNvPr>
          <p:cNvSpPr txBox="1"/>
          <p:nvPr/>
        </p:nvSpPr>
        <p:spPr>
          <a:xfrm>
            <a:off x="4663203" y="174629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890FE0-FF08-42D5-813D-68CAAF6E92EA}"/>
              </a:ext>
            </a:extLst>
          </p:cNvPr>
          <p:cNvSpPr txBox="1"/>
          <p:nvPr/>
        </p:nvSpPr>
        <p:spPr>
          <a:xfrm>
            <a:off x="5722809" y="3020122"/>
            <a:ext cx="554221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Sustainable Research Overview</a:t>
            </a:r>
            <a:endParaRPr lang="ko-KR" altLang="en-US" sz="27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F4EA97-0559-483C-B9FC-3CF15181E6D4}"/>
              </a:ext>
            </a:extLst>
          </p:cNvPr>
          <p:cNvSpPr txBox="1"/>
          <p:nvPr/>
        </p:nvSpPr>
        <p:spPr>
          <a:xfrm>
            <a:off x="4671219" y="288528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0C64F6-4337-4657-86FD-2347BDDD5FC1}"/>
              </a:ext>
            </a:extLst>
          </p:cNvPr>
          <p:cNvSpPr txBox="1"/>
          <p:nvPr/>
        </p:nvSpPr>
        <p:spPr>
          <a:xfrm>
            <a:off x="5722809" y="4024275"/>
            <a:ext cx="5534194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Intersection of Data Science and Sustainable Research</a:t>
            </a:r>
            <a:endParaRPr lang="ko-KR" altLang="en-US" sz="27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330E34-78B7-4EFF-B456-4C4900BFD6C0}"/>
              </a:ext>
            </a:extLst>
          </p:cNvPr>
          <p:cNvSpPr txBox="1"/>
          <p:nvPr/>
        </p:nvSpPr>
        <p:spPr>
          <a:xfrm>
            <a:off x="4679235" y="402427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1A3A5-C72C-434F-AC73-1061340EB590}"/>
              </a:ext>
            </a:extLst>
          </p:cNvPr>
          <p:cNvSpPr txBox="1"/>
          <p:nvPr/>
        </p:nvSpPr>
        <p:spPr>
          <a:xfrm>
            <a:off x="5722809" y="5192532"/>
            <a:ext cx="5041899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Key Trends in Data Science for Sustainability</a:t>
            </a:r>
            <a:endParaRPr lang="ko-KR" altLang="en-US" sz="27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D4318F-542A-4257-9878-579504C04174}"/>
              </a:ext>
            </a:extLst>
          </p:cNvPr>
          <p:cNvSpPr txBox="1"/>
          <p:nvPr/>
        </p:nvSpPr>
        <p:spPr>
          <a:xfrm>
            <a:off x="4710864" y="5163267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05</a:t>
            </a:r>
            <a:endParaRPr lang="ko-KR" altLang="en-US" sz="4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oncept of earth protection day or environmental protection hands to protect the growing forest - ambiente fotografías e imágenes de stock">
            <a:extLst>
              <a:ext uri="{FF2B5EF4-FFF2-40B4-BE49-F238E27FC236}">
                <a16:creationId xmlns:a16="http://schemas.microsoft.com/office/drawing/2014/main" id="{B530C258-CD3D-4C53-AA16-AB353E7CC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206820" cy="68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-14819" y="4107393"/>
            <a:ext cx="12221810" cy="2177209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0" y="4547696"/>
            <a:ext cx="9464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      Ethical Considerations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D84B99D-6CC0-4D72-9DA7-1442795F84A6}"/>
              </a:ext>
            </a:extLst>
          </p:cNvPr>
          <p:cNvGrpSpPr/>
          <p:nvPr/>
        </p:nvGrpSpPr>
        <p:grpSpPr>
          <a:xfrm>
            <a:off x="2114224" y="1369196"/>
            <a:ext cx="1986006" cy="2579347"/>
            <a:chOff x="4884738" y="731838"/>
            <a:chExt cx="2433638" cy="3160713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E9C1642-D8DF-4A2C-8D34-D16D3F26B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738" y="731838"/>
              <a:ext cx="2433638" cy="3160713"/>
            </a:xfrm>
            <a:custGeom>
              <a:avLst/>
              <a:gdLst>
                <a:gd name="T0" fmla="*/ 237 w 478"/>
                <a:gd name="T1" fmla="*/ 57 h 622"/>
                <a:gd name="T2" fmla="*/ 306 w 478"/>
                <a:gd name="T3" fmla="*/ 8 h 622"/>
                <a:gd name="T4" fmla="*/ 339 w 478"/>
                <a:gd name="T5" fmla="*/ 7 h 622"/>
                <a:gd name="T6" fmla="*/ 369 w 478"/>
                <a:gd name="T7" fmla="*/ 26 h 622"/>
                <a:gd name="T8" fmla="*/ 346 w 478"/>
                <a:gd name="T9" fmla="*/ 51 h 622"/>
                <a:gd name="T10" fmla="*/ 280 w 478"/>
                <a:gd name="T11" fmla="*/ 85 h 622"/>
                <a:gd name="T12" fmla="*/ 253 w 478"/>
                <a:gd name="T13" fmla="*/ 131 h 622"/>
                <a:gd name="T14" fmla="*/ 290 w 478"/>
                <a:gd name="T15" fmla="*/ 158 h 622"/>
                <a:gd name="T16" fmla="*/ 461 w 478"/>
                <a:gd name="T17" fmla="*/ 339 h 622"/>
                <a:gd name="T18" fmla="*/ 367 w 478"/>
                <a:gd name="T19" fmla="*/ 567 h 622"/>
                <a:gd name="T20" fmla="*/ 118 w 478"/>
                <a:gd name="T21" fmla="*/ 573 h 622"/>
                <a:gd name="T22" fmla="*/ 12 w 478"/>
                <a:gd name="T23" fmla="*/ 354 h 622"/>
                <a:gd name="T24" fmla="*/ 181 w 478"/>
                <a:gd name="T25" fmla="*/ 159 h 622"/>
                <a:gd name="T26" fmla="*/ 218 w 478"/>
                <a:gd name="T27" fmla="*/ 146 h 622"/>
                <a:gd name="T28" fmla="*/ 209 w 478"/>
                <a:gd name="T29" fmla="*/ 94 h 622"/>
                <a:gd name="T30" fmla="*/ 125 w 478"/>
                <a:gd name="T31" fmla="*/ 48 h 622"/>
                <a:gd name="T32" fmla="*/ 107 w 478"/>
                <a:gd name="T33" fmla="*/ 27 h 622"/>
                <a:gd name="T34" fmla="*/ 132 w 478"/>
                <a:gd name="T35" fmla="*/ 8 h 622"/>
                <a:gd name="T36" fmla="*/ 237 w 478"/>
                <a:gd name="T37" fmla="*/ 57 h 622"/>
                <a:gd name="T38" fmla="*/ 106 w 478"/>
                <a:gd name="T39" fmla="*/ 469 h 622"/>
                <a:gd name="T40" fmla="*/ 68 w 478"/>
                <a:gd name="T41" fmla="*/ 432 h 622"/>
                <a:gd name="T42" fmla="*/ 59 w 478"/>
                <a:gd name="T43" fmla="*/ 413 h 622"/>
                <a:gd name="T44" fmla="*/ 40 w 478"/>
                <a:gd name="T45" fmla="*/ 433 h 622"/>
                <a:gd name="T46" fmla="*/ 45 w 478"/>
                <a:gd name="T47" fmla="*/ 456 h 622"/>
                <a:gd name="T48" fmla="*/ 287 w 478"/>
                <a:gd name="T49" fmla="*/ 582 h 622"/>
                <a:gd name="T50" fmla="*/ 403 w 478"/>
                <a:gd name="T51" fmla="*/ 505 h 622"/>
                <a:gd name="T52" fmla="*/ 412 w 478"/>
                <a:gd name="T53" fmla="*/ 402 h 622"/>
                <a:gd name="T54" fmla="*/ 402 w 478"/>
                <a:gd name="T55" fmla="*/ 387 h 622"/>
                <a:gd name="T56" fmla="*/ 334 w 478"/>
                <a:gd name="T57" fmla="*/ 288 h 622"/>
                <a:gd name="T58" fmla="*/ 282 w 478"/>
                <a:gd name="T59" fmla="*/ 241 h 622"/>
                <a:gd name="T60" fmla="*/ 267 w 478"/>
                <a:gd name="T61" fmla="*/ 229 h 622"/>
                <a:gd name="T62" fmla="*/ 223 w 478"/>
                <a:gd name="T63" fmla="*/ 224 h 622"/>
                <a:gd name="T64" fmla="*/ 181 w 478"/>
                <a:gd name="T65" fmla="*/ 240 h 622"/>
                <a:gd name="T66" fmla="*/ 170 w 478"/>
                <a:gd name="T67" fmla="*/ 258 h 622"/>
                <a:gd name="T68" fmla="*/ 154 w 478"/>
                <a:gd name="T69" fmla="*/ 329 h 622"/>
                <a:gd name="T70" fmla="*/ 187 w 478"/>
                <a:gd name="T71" fmla="*/ 309 h 622"/>
                <a:gd name="T72" fmla="*/ 157 w 478"/>
                <a:gd name="T73" fmla="*/ 357 h 622"/>
                <a:gd name="T74" fmla="*/ 102 w 478"/>
                <a:gd name="T75" fmla="*/ 400 h 622"/>
                <a:gd name="T76" fmla="*/ 106 w 478"/>
                <a:gd name="T77" fmla="*/ 46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8" h="622">
                  <a:moveTo>
                    <a:pt x="237" y="57"/>
                  </a:moveTo>
                  <a:cubicBezTo>
                    <a:pt x="257" y="34"/>
                    <a:pt x="276" y="14"/>
                    <a:pt x="306" y="8"/>
                  </a:cubicBezTo>
                  <a:cubicBezTo>
                    <a:pt x="317" y="6"/>
                    <a:pt x="328" y="4"/>
                    <a:pt x="339" y="7"/>
                  </a:cubicBezTo>
                  <a:cubicBezTo>
                    <a:pt x="351" y="10"/>
                    <a:pt x="366" y="11"/>
                    <a:pt x="369" y="26"/>
                  </a:cubicBezTo>
                  <a:cubicBezTo>
                    <a:pt x="371" y="41"/>
                    <a:pt x="357" y="45"/>
                    <a:pt x="346" y="51"/>
                  </a:cubicBezTo>
                  <a:cubicBezTo>
                    <a:pt x="324" y="62"/>
                    <a:pt x="302" y="74"/>
                    <a:pt x="280" y="85"/>
                  </a:cubicBezTo>
                  <a:cubicBezTo>
                    <a:pt x="261" y="95"/>
                    <a:pt x="250" y="108"/>
                    <a:pt x="253" y="131"/>
                  </a:cubicBezTo>
                  <a:cubicBezTo>
                    <a:pt x="256" y="155"/>
                    <a:pt x="275" y="153"/>
                    <a:pt x="290" y="158"/>
                  </a:cubicBezTo>
                  <a:cubicBezTo>
                    <a:pt x="384" y="184"/>
                    <a:pt x="445" y="244"/>
                    <a:pt x="461" y="339"/>
                  </a:cubicBezTo>
                  <a:cubicBezTo>
                    <a:pt x="478" y="433"/>
                    <a:pt x="446" y="513"/>
                    <a:pt x="367" y="567"/>
                  </a:cubicBezTo>
                  <a:cubicBezTo>
                    <a:pt x="287" y="622"/>
                    <a:pt x="201" y="622"/>
                    <a:pt x="118" y="573"/>
                  </a:cubicBezTo>
                  <a:cubicBezTo>
                    <a:pt x="42" y="528"/>
                    <a:pt x="0" y="438"/>
                    <a:pt x="12" y="354"/>
                  </a:cubicBezTo>
                  <a:cubicBezTo>
                    <a:pt x="27" y="253"/>
                    <a:pt x="83" y="188"/>
                    <a:pt x="181" y="159"/>
                  </a:cubicBezTo>
                  <a:cubicBezTo>
                    <a:pt x="194" y="155"/>
                    <a:pt x="211" y="157"/>
                    <a:pt x="218" y="146"/>
                  </a:cubicBezTo>
                  <a:cubicBezTo>
                    <a:pt x="231" y="128"/>
                    <a:pt x="231" y="107"/>
                    <a:pt x="209" y="94"/>
                  </a:cubicBezTo>
                  <a:cubicBezTo>
                    <a:pt x="182" y="78"/>
                    <a:pt x="153" y="63"/>
                    <a:pt x="125" y="48"/>
                  </a:cubicBezTo>
                  <a:cubicBezTo>
                    <a:pt x="117" y="44"/>
                    <a:pt x="105" y="39"/>
                    <a:pt x="107" y="27"/>
                  </a:cubicBezTo>
                  <a:cubicBezTo>
                    <a:pt x="108" y="13"/>
                    <a:pt x="120" y="10"/>
                    <a:pt x="132" y="8"/>
                  </a:cubicBezTo>
                  <a:cubicBezTo>
                    <a:pt x="177" y="0"/>
                    <a:pt x="210" y="20"/>
                    <a:pt x="237" y="57"/>
                  </a:cubicBezTo>
                  <a:close/>
                  <a:moveTo>
                    <a:pt x="106" y="469"/>
                  </a:moveTo>
                  <a:cubicBezTo>
                    <a:pt x="78" y="470"/>
                    <a:pt x="69" y="455"/>
                    <a:pt x="68" y="432"/>
                  </a:cubicBezTo>
                  <a:cubicBezTo>
                    <a:pt x="67" y="424"/>
                    <a:pt x="68" y="413"/>
                    <a:pt x="59" y="413"/>
                  </a:cubicBezTo>
                  <a:cubicBezTo>
                    <a:pt x="48" y="413"/>
                    <a:pt x="41" y="423"/>
                    <a:pt x="40" y="433"/>
                  </a:cubicBezTo>
                  <a:cubicBezTo>
                    <a:pt x="38" y="440"/>
                    <a:pt x="42" y="449"/>
                    <a:pt x="45" y="456"/>
                  </a:cubicBezTo>
                  <a:cubicBezTo>
                    <a:pt x="81" y="552"/>
                    <a:pt x="187" y="607"/>
                    <a:pt x="287" y="582"/>
                  </a:cubicBezTo>
                  <a:cubicBezTo>
                    <a:pt x="335" y="570"/>
                    <a:pt x="373" y="544"/>
                    <a:pt x="403" y="505"/>
                  </a:cubicBezTo>
                  <a:cubicBezTo>
                    <a:pt x="429" y="473"/>
                    <a:pt x="388" y="435"/>
                    <a:pt x="412" y="402"/>
                  </a:cubicBezTo>
                  <a:cubicBezTo>
                    <a:pt x="416" y="397"/>
                    <a:pt x="407" y="391"/>
                    <a:pt x="402" y="387"/>
                  </a:cubicBezTo>
                  <a:cubicBezTo>
                    <a:pt x="370" y="360"/>
                    <a:pt x="346" y="329"/>
                    <a:pt x="334" y="288"/>
                  </a:cubicBezTo>
                  <a:cubicBezTo>
                    <a:pt x="327" y="267"/>
                    <a:pt x="323" y="231"/>
                    <a:pt x="282" y="241"/>
                  </a:cubicBezTo>
                  <a:cubicBezTo>
                    <a:pt x="278" y="242"/>
                    <a:pt x="269" y="234"/>
                    <a:pt x="267" y="229"/>
                  </a:cubicBezTo>
                  <a:cubicBezTo>
                    <a:pt x="254" y="202"/>
                    <a:pt x="240" y="215"/>
                    <a:pt x="223" y="224"/>
                  </a:cubicBezTo>
                  <a:cubicBezTo>
                    <a:pt x="210" y="231"/>
                    <a:pt x="205" y="257"/>
                    <a:pt x="181" y="240"/>
                  </a:cubicBezTo>
                  <a:cubicBezTo>
                    <a:pt x="177" y="237"/>
                    <a:pt x="168" y="250"/>
                    <a:pt x="170" y="258"/>
                  </a:cubicBezTo>
                  <a:cubicBezTo>
                    <a:pt x="175" y="283"/>
                    <a:pt x="168" y="306"/>
                    <a:pt x="154" y="329"/>
                  </a:cubicBezTo>
                  <a:cubicBezTo>
                    <a:pt x="172" y="329"/>
                    <a:pt x="168" y="306"/>
                    <a:pt x="187" y="309"/>
                  </a:cubicBezTo>
                  <a:cubicBezTo>
                    <a:pt x="178" y="328"/>
                    <a:pt x="182" y="358"/>
                    <a:pt x="157" y="357"/>
                  </a:cubicBezTo>
                  <a:cubicBezTo>
                    <a:pt x="124" y="357"/>
                    <a:pt x="116" y="384"/>
                    <a:pt x="102" y="400"/>
                  </a:cubicBezTo>
                  <a:cubicBezTo>
                    <a:pt x="88" y="416"/>
                    <a:pt x="74" y="447"/>
                    <a:pt x="106" y="4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FB7BAAF-F578-4F84-8AA2-877F6A5F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088" y="3079750"/>
              <a:ext cx="514350" cy="492125"/>
            </a:xfrm>
            <a:custGeom>
              <a:avLst/>
              <a:gdLst>
                <a:gd name="T0" fmla="*/ 101 w 101"/>
                <a:gd name="T1" fmla="*/ 57 h 97"/>
                <a:gd name="T2" fmla="*/ 57 w 101"/>
                <a:gd name="T3" fmla="*/ 83 h 97"/>
                <a:gd name="T4" fmla="*/ 38 w 101"/>
                <a:gd name="T5" fmla="*/ 79 h 97"/>
                <a:gd name="T6" fmla="*/ 0 w 101"/>
                <a:gd name="T7" fmla="*/ 42 h 97"/>
                <a:gd name="T8" fmla="*/ 40 w 101"/>
                <a:gd name="T9" fmla="*/ 8 h 97"/>
                <a:gd name="T10" fmla="*/ 101 w 101"/>
                <a:gd name="T11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7">
                  <a:moveTo>
                    <a:pt x="101" y="57"/>
                  </a:moveTo>
                  <a:cubicBezTo>
                    <a:pt x="100" y="90"/>
                    <a:pt x="88" y="97"/>
                    <a:pt x="57" y="83"/>
                  </a:cubicBezTo>
                  <a:cubicBezTo>
                    <a:pt x="51" y="81"/>
                    <a:pt x="44" y="78"/>
                    <a:pt x="38" y="79"/>
                  </a:cubicBezTo>
                  <a:cubicBezTo>
                    <a:pt x="11" y="81"/>
                    <a:pt x="0" y="66"/>
                    <a:pt x="0" y="42"/>
                  </a:cubicBezTo>
                  <a:cubicBezTo>
                    <a:pt x="0" y="18"/>
                    <a:pt x="22" y="12"/>
                    <a:pt x="40" y="8"/>
                  </a:cubicBezTo>
                  <a:cubicBezTo>
                    <a:pt x="73" y="0"/>
                    <a:pt x="101" y="24"/>
                    <a:pt x="101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073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7A68B5-3A98-4EA6-A764-23DFE2AC0AE7}"/>
              </a:ext>
            </a:extLst>
          </p:cNvPr>
          <p:cNvSpPr txBox="1">
            <a:spLocks/>
          </p:cNvSpPr>
          <p:nvPr/>
        </p:nvSpPr>
        <p:spPr>
          <a:xfrm>
            <a:off x="2538264" y="5646390"/>
            <a:ext cx="3957786" cy="57606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Ethical Considerations</a:t>
            </a:r>
          </a:p>
        </p:txBody>
      </p:sp>
      <p:sp>
        <p:nvSpPr>
          <p:cNvPr id="12" name="자유형: 도형 54">
            <a:extLst>
              <a:ext uri="{FF2B5EF4-FFF2-40B4-BE49-F238E27FC236}">
                <a16:creationId xmlns:a16="http://schemas.microsoft.com/office/drawing/2014/main" id="{E26C7B0B-5796-429D-80CE-D2660E2BD37B}"/>
              </a:ext>
            </a:extLst>
          </p:cNvPr>
          <p:cNvSpPr/>
          <p:nvPr/>
        </p:nvSpPr>
        <p:spPr>
          <a:xfrm>
            <a:off x="7495321" y="1967532"/>
            <a:ext cx="595618" cy="960323"/>
          </a:xfrm>
          <a:custGeom>
            <a:avLst/>
            <a:gdLst>
              <a:gd name="connsiteX0" fmla="*/ 174993 w 595618"/>
              <a:gd name="connsiteY0" fmla="*/ 874235 h 960323"/>
              <a:gd name="connsiteX1" fmla="*/ 174993 w 595618"/>
              <a:gd name="connsiteY1" fmla="*/ 874235 h 960323"/>
              <a:gd name="connsiteX2" fmla="*/ 174993 w 595618"/>
              <a:gd name="connsiteY2" fmla="*/ 874236 h 960323"/>
              <a:gd name="connsiteX3" fmla="*/ 195623 w 595618"/>
              <a:gd name="connsiteY3" fmla="*/ 853606 h 960323"/>
              <a:gd name="connsiteX4" fmla="*/ 406790 w 595618"/>
              <a:gd name="connsiteY4" fmla="*/ 853606 h 960323"/>
              <a:gd name="connsiteX5" fmla="*/ 427420 w 595618"/>
              <a:gd name="connsiteY5" fmla="*/ 874236 h 960323"/>
              <a:gd name="connsiteX6" fmla="*/ 427419 w 595618"/>
              <a:gd name="connsiteY6" fmla="*/ 874236 h 960323"/>
              <a:gd name="connsiteX7" fmla="*/ 406789 w 595618"/>
              <a:gd name="connsiteY7" fmla="*/ 894866 h 960323"/>
              <a:gd name="connsiteX8" fmla="*/ 386267 w 595618"/>
              <a:gd name="connsiteY8" fmla="*/ 894866 h 960323"/>
              <a:gd name="connsiteX9" fmla="*/ 381464 w 595618"/>
              <a:gd name="connsiteY9" fmla="*/ 915092 h 960323"/>
              <a:gd name="connsiteX10" fmla="*/ 301207 w 595618"/>
              <a:gd name="connsiteY10" fmla="*/ 960323 h 960323"/>
              <a:gd name="connsiteX11" fmla="*/ 220949 w 595618"/>
              <a:gd name="connsiteY11" fmla="*/ 915092 h 960323"/>
              <a:gd name="connsiteX12" fmla="*/ 216146 w 595618"/>
              <a:gd name="connsiteY12" fmla="*/ 894865 h 960323"/>
              <a:gd name="connsiteX13" fmla="*/ 195623 w 595618"/>
              <a:gd name="connsiteY13" fmla="*/ 894865 h 960323"/>
              <a:gd name="connsiteX14" fmla="*/ 181035 w 595618"/>
              <a:gd name="connsiteY14" fmla="*/ 888823 h 960323"/>
              <a:gd name="connsiteX15" fmla="*/ 174993 w 595618"/>
              <a:gd name="connsiteY15" fmla="*/ 874235 h 960323"/>
              <a:gd name="connsiteX16" fmla="*/ 181035 w 595618"/>
              <a:gd name="connsiteY16" fmla="*/ 859648 h 960323"/>
              <a:gd name="connsiteX17" fmla="*/ 195623 w 595618"/>
              <a:gd name="connsiteY17" fmla="*/ 853606 h 960323"/>
              <a:gd name="connsiteX18" fmla="*/ 195623 w 595618"/>
              <a:gd name="connsiteY18" fmla="*/ 777570 h 960323"/>
              <a:gd name="connsiteX19" fmla="*/ 406790 w 595618"/>
              <a:gd name="connsiteY19" fmla="*/ 777570 h 960323"/>
              <a:gd name="connsiteX20" fmla="*/ 427420 w 595618"/>
              <a:gd name="connsiteY20" fmla="*/ 798200 h 960323"/>
              <a:gd name="connsiteX21" fmla="*/ 427419 w 595618"/>
              <a:gd name="connsiteY21" fmla="*/ 798200 h 960323"/>
              <a:gd name="connsiteX22" fmla="*/ 421377 w 595618"/>
              <a:gd name="connsiteY22" fmla="*/ 812788 h 960323"/>
              <a:gd name="connsiteX23" fmla="*/ 414785 w 595618"/>
              <a:gd name="connsiteY23" fmla="*/ 815518 h 960323"/>
              <a:gd name="connsiteX24" fmla="*/ 421378 w 595618"/>
              <a:gd name="connsiteY24" fmla="*/ 818249 h 960323"/>
              <a:gd name="connsiteX25" fmla="*/ 427420 w 595618"/>
              <a:gd name="connsiteY25" fmla="*/ 832837 h 960323"/>
              <a:gd name="connsiteX26" fmla="*/ 427419 w 595618"/>
              <a:gd name="connsiteY26" fmla="*/ 832837 h 960323"/>
              <a:gd name="connsiteX27" fmla="*/ 406789 w 595618"/>
              <a:gd name="connsiteY27" fmla="*/ 853467 h 960323"/>
              <a:gd name="connsiteX28" fmla="*/ 195623 w 595618"/>
              <a:gd name="connsiteY28" fmla="*/ 853466 h 960323"/>
              <a:gd name="connsiteX29" fmla="*/ 181035 w 595618"/>
              <a:gd name="connsiteY29" fmla="*/ 847424 h 960323"/>
              <a:gd name="connsiteX30" fmla="*/ 174993 w 595618"/>
              <a:gd name="connsiteY30" fmla="*/ 832836 h 960323"/>
              <a:gd name="connsiteX31" fmla="*/ 181035 w 595618"/>
              <a:gd name="connsiteY31" fmla="*/ 818249 h 960323"/>
              <a:gd name="connsiteX32" fmla="*/ 187629 w 595618"/>
              <a:gd name="connsiteY32" fmla="*/ 815518 h 960323"/>
              <a:gd name="connsiteX33" fmla="*/ 181035 w 595618"/>
              <a:gd name="connsiteY33" fmla="*/ 812787 h 960323"/>
              <a:gd name="connsiteX34" fmla="*/ 174993 w 595618"/>
              <a:gd name="connsiteY34" fmla="*/ 798199 h 960323"/>
              <a:gd name="connsiteX35" fmla="*/ 181035 w 595618"/>
              <a:gd name="connsiteY35" fmla="*/ 783612 h 960323"/>
              <a:gd name="connsiteX36" fmla="*/ 195623 w 595618"/>
              <a:gd name="connsiteY36" fmla="*/ 777570 h 960323"/>
              <a:gd name="connsiteX37" fmla="*/ 195623 w 595618"/>
              <a:gd name="connsiteY37" fmla="*/ 736171 h 960323"/>
              <a:gd name="connsiteX38" fmla="*/ 406790 w 595618"/>
              <a:gd name="connsiteY38" fmla="*/ 736171 h 960323"/>
              <a:gd name="connsiteX39" fmla="*/ 427420 w 595618"/>
              <a:gd name="connsiteY39" fmla="*/ 756801 h 960323"/>
              <a:gd name="connsiteX40" fmla="*/ 427419 w 595618"/>
              <a:gd name="connsiteY40" fmla="*/ 756801 h 960323"/>
              <a:gd name="connsiteX41" fmla="*/ 406789 w 595618"/>
              <a:gd name="connsiteY41" fmla="*/ 777431 h 960323"/>
              <a:gd name="connsiteX42" fmla="*/ 195623 w 595618"/>
              <a:gd name="connsiteY42" fmla="*/ 777430 h 960323"/>
              <a:gd name="connsiteX43" fmla="*/ 181035 w 595618"/>
              <a:gd name="connsiteY43" fmla="*/ 771388 h 960323"/>
              <a:gd name="connsiteX44" fmla="*/ 174993 w 595618"/>
              <a:gd name="connsiteY44" fmla="*/ 756800 h 960323"/>
              <a:gd name="connsiteX45" fmla="*/ 181035 w 595618"/>
              <a:gd name="connsiteY45" fmla="*/ 742213 h 960323"/>
              <a:gd name="connsiteX46" fmla="*/ 195623 w 595618"/>
              <a:gd name="connsiteY46" fmla="*/ 736171 h 960323"/>
              <a:gd name="connsiteX47" fmla="*/ 297809 w 595618"/>
              <a:gd name="connsiteY47" fmla="*/ 0 h 960323"/>
              <a:gd name="connsiteX48" fmla="*/ 595618 w 595618"/>
              <a:gd name="connsiteY48" fmla="*/ 297809 h 960323"/>
              <a:gd name="connsiteX49" fmla="*/ 561660 w 595618"/>
              <a:gd name="connsiteY49" fmla="*/ 433175 h 960323"/>
              <a:gd name="connsiteX50" fmla="*/ 564963 w 595618"/>
              <a:gd name="connsiteY50" fmla="*/ 433175 h 960323"/>
              <a:gd name="connsiteX51" fmla="*/ 550267 w 595618"/>
              <a:gd name="connsiteY51" fmla="*/ 454166 h 960323"/>
              <a:gd name="connsiteX52" fmla="*/ 534207 w 595618"/>
              <a:gd name="connsiteY52" fmla="*/ 477103 h 960323"/>
              <a:gd name="connsiteX53" fmla="*/ 415175 w 595618"/>
              <a:gd name="connsiteY53" fmla="*/ 727664 h 960323"/>
              <a:gd name="connsiteX54" fmla="*/ 190775 w 595618"/>
              <a:gd name="connsiteY54" fmla="*/ 727664 h 960323"/>
              <a:gd name="connsiteX55" fmla="*/ 75295 w 595618"/>
              <a:gd name="connsiteY55" fmla="*/ 493931 h 960323"/>
              <a:gd name="connsiteX56" fmla="*/ 0 w 595618"/>
              <a:gd name="connsiteY56" fmla="*/ 297809 h 960323"/>
              <a:gd name="connsiteX57" fmla="*/ 297809 w 595618"/>
              <a:gd name="connsiteY57" fmla="*/ 0 h 96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5618" h="960323">
                <a:moveTo>
                  <a:pt x="174993" y="874235"/>
                </a:moveTo>
                <a:lnTo>
                  <a:pt x="174993" y="874235"/>
                </a:lnTo>
                <a:lnTo>
                  <a:pt x="174993" y="874236"/>
                </a:lnTo>
                <a:close/>
                <a:moveTo>
                  <a:pt x="195623" y="853606"/>
                </a:moveTo>
                <a:lnTo>
                  <a:pt x="406790" y="853606"/>
                </a:lnTo>
                <a:cubicBezTo>
                  <a:pt x="418184" y="853606"/>
                  <a:pt x="427420" y="862842"/>
                  <a:pt x="427420" y="874236"/>
                </a:cubicBezTo>
                <a:lnTo>
                  <a:pt x="427419" y="874236"/>
                </a:lnTo>
                <a:cubicBezTo>
                  <a:pt x="427419" y="885630"/>
                  <a:pt x="418183" y="894866"/>
                  <a:pt x="406789" y="894866"/>
                </a:cubicBezTo>
                <a:lnTo>
                  <a:pt x="386267" y="894866"/>
                </a:lnTo>
                <a:lnTo>
                  <a:pt x="381464" y="915092"/>
                </a:lnTo>
                <a:cubicBezTo>
                  <a:pt x="368241" y="941672"/>
                  <a:pt x="337286" y="960323"/>
                  <a:pt x="301207" y="960323"/>
                </a:cubicBezTo>
                <a:cubicBezTo>
                  <a:pt x="265128" y="960323"/>
                  <a:pt x="234172" y="941672"/>
                  <a:pt x="220949" y="915092"/>
                </a:cubicBezTo>
                <a:lnTo>
                  <a:pt x="216146" y="894865"/>
                </a:lnTo>
                <a:lnTo>
                  <a:pt x="195623" y="894865"/>
                </a:lnTo>
                <a:cubicBezTo>
                  <a:pt x="189926" y="894865"/>
                  <a:pt x="184768" y="892556"/>
                  <a:pt x="181035" y="888823"/>
                </a:cubicBezTo>
                <a:lnTo>
                  <a:pt x="174993" y="874235"/>
                </a:lnTo>
                <a:lnTo>
                  <a:pt x="181035" y="859648"/>
                </a:lnTo>
                <a:cubicBezTo>
                  <a:pt x="184768" y="855915"/>
                  <a:pt x="189926" y="853606"/>
                  <a:pt x="195623" y="853606"/>
                </a:cubicBezTo>
                <a:close/>
                <a:moveTo>
                  <a:pt x="195623" y="777570"/>
                </a:moveTo>
                <a:lnTo>
                  <a:pt x="406790" y="777570"/>
                </a:lnTo>
                <a:cubicBezTo>
                  <a:pt x="418184" y="777570"/>
                  <a:pt x="427420" y="786806"/>
                  <a:pt x="427420" y="798200"/>
                </a:cubicBezTo>
                <a:lnTo>
                  <a:pt x="427419" y="798200"/>
                </a:lnTo>
                <a:cubicBezTo>
                  <a:pt x="427419" y="803897"/>
                  <a:pt x="425110" y="809054"/>
                  <a:pt x="421377" y="812788"/>
                </a:cubicBezTo>
                <a:lnTo>
                  <a:pt x="414785" y="815518"/>
                </a:lnTo>
                <a:lnTo>
                  <a:pt x="421378" y="818249"/>
                </a:lnTo>
                <a:cubicBezTo>
                  <a:pt x="425111" y="821982"/>
                  <a:pt x="427420" y="827140"/>
                  <a:pt x="427420" y="832837"/>
                </a:cubicBezTo>
                <a:lnTo>
                  <a:pt x="427419" y="832837"/>
                </a:lnTo>
                <a:cubicBezTo>
                  <a:pt x="427419" y="844231"/>
                  <a:pt x="418183" y="853467"/>
                  <a:pt x="406789" y="853467"/>
                </a:cubicBezTo>
                <a:lnTo>
                  <a:pt x="195623" y="853466"/>
                </a:lnTo>
                <a:cubicBezTo>
                  <a:pt x="189926" y="853466"/>
                  <a:pt x="184768" y="851157"/>
                  <a:pt x="181035" y="847424"/>
                </a:cubicBezTo>
                <a:lnTo>
                  <a:pt x="174993" y="832836"/>
                </a:lnTo>
                <a:lnTo>
                  <a:pt x="181035" y="818249"/>
                </a:lnTo>
                <a:lnTo>
                  <a:pt x="187629" y="815518"/>
                </a:lnTo>
                <a:lnTo>
                  <a:pt x="181035" y="812787"/>
                </a:lnTo>
                <a:lnTo>
                  <a:pt x="174993" y="798199"/>
                </a:lnTo>
                <a:lnTo>
                  <a:pt x="181035" y="783612"/>
                </a:lnTo>
                <a:cubicBezTo>
                  <a:pt x="184768" y="779879"/>
                  <a:pt x="189926" y="777570"/>
                  <a:pt x="195623" y="777570"/>
                </a:cubicBezTo>
                <a:close/>
                <a:moveTo>
                  <a:pt x="195623" y="736171"/>
                </a:moveTo>
                <a:lnTo>
                  <a:pt x="406790" y="736171"/>
                </a:lnTo>
                <a:cubicBezTo>
                  <a:pt x="418184" y="736171"/>
                  <a:pt x="427420" y="745407"/>
                  <a:pt x="427420" y="756801"/>
                </a:cubicBezTo>
                <a:lnTo>
                  <a:pt x="427419" y="756801"/>
                </a:lnTo>
                <a:cubicBezTo>
                  <a:pt x="427419" y="768195"/>
                  <a:pt x="418183" y="777431"/>
                  <a:pt x="406789" y="777431"/>
                </a:cubicBezTo>
                <a:lnTo>
                  <a:pt x="195623" y="777430"/>
                </a:lnTo>
                <a:cubicBezTo>
                  <a:pt x="189926" y="777430"/>
                  <a:pt x="184768" y="775121"/>
                  <a:pt x="181035" y="771388"/>
                </a:cubicBezTo>
                <a:lnTo>
                  <a:pt x="174993" y="756800"/>
                </a:lnTo>
                <a:lnTo>
                  <a:pt x="181035" y="742213"/>
                </a:lnTo>
                <a:cubicBezTo>
                  <a:pt x="184768" y="738480"/>
                  <a:pt x="189926" y="736171"/>
                  <a:pt x="195623" y="736171"/>
                </a:cubicBezTo>
                <a:close/>
                <a:moveTo>
                  <a:pt x="297809" y="0"/>
                </a:moveTo>
                <a:cubicBezTo>
                  <a:pt x="462285" y="0"/>
                  <a:pt x="595618" y="133334"/>
                  <a:pt x="595618" y="297809"/>
                </a:cubicBezTo>
                <a:cubicBezTo>
                  <a:pt x="595618" y="346795"/>
                  <a:pt x="583791" y="393018"/>
                  <a:pt x="561660" y="433175"/>
                </a:cubicBezTo>
                <a:lnTo>
                  <a:pt x="564963" y="433175"/>
                </a:lnTo>
                <a:lnTo>
                  <a:pt x="550267" y="454166"/>
                </a:lnTo>
                <a:cubicBezTo>
                  <a:pt x="546078" y="462612"/>
                  <a:pt x="540762" y="470335"/>
                  <a:pt x="534207" y="477103"/>
                </a:cubicBezTo>
                <a:cubicBezTo>
                  <a:pt x="477913" y="557557"/>
                  <a:pt x="431141" y="646031"/>
                  <a:pt x="415175" y="727664"/>
                </a:cubicBezTo>
                <a:lnTo>
                  <a:pt x="190775" y="727664"/>
                </a:lnTo>
                <a:cubicBezTo>
                  <a:pt x="178298" y="652103"/>
                  <a:pt x="126191" y="569216"/>
                  <a:pt x="75295" y="493931"/>
                </a:cubicBezTo>
                <a:cubicBezTo>
                  <a:pt x="28091" y="442238"/>
                  <a:pt x="0" y="373304"/>
                  <a:pt x="0" y="297809"/>
                </a:cubicBezTo>
                <a:cubicBezTo>
                  <a:pt x="0" y="133334"/>
                  <a:pt x="133333" y="0"/>
                  <a:pt x="29780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3">
            <a:extLst>
              <a:ext uri="{FF2B5EF4-FFF2-40B4-BE49-F238E27FC236}">
                <a16:creationId xmlns:a16="http://schemas.microsoft.com/office/drawing/2014/main" id="{C6AEEC4A-7D24-4C0C-A4EC-6A6B8B0E839B}"/>
              </a:ext>
            </a:extLst>
          </p:cNvPr>
          <p:cNvGrpSpPr/>
          <p:nvPr/>
        </p:nvGrpSpPr>
        <p:grpSpPr>
          <a:xfrm>
            <a:off x="8428087" y="2004748"/>
            <a:ext cx="3240038" cy="1016697"/>
            <a:chOff x="7742163" y="1849775"/>
            <a:chExt cx="3816000" cy="10166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6A0A35-B8F2-4FAE-A461-1D8875DDC616}"/>
                </a:ext>
              </a:extLst>
            </p:cNvPr>
            <p:cNvSpPr txBox="1"/>
            <p:nvPr/>
          </p:nvSpPr>
          <p:spPr>
            <a:xfrm>
              <a:off x="7742163" y="1849775"/>
              <a:ext cx="3816000" cy="3231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500" b="1" dirty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Data Collection and Privacy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34F146-67E0-444E-BEF7-78BBCA00F6D8}"/>
                </a:ext>
              </a:extLst>
            </p:cNvPr>
            <p:cNvSpPr txBox="1"/>
            <p:nvPr/>
          </p:nvSpPr>
          <p:spPr>
            <a:xfrm>
              <a:off x="7742163" y="2127808"/>
              <a:ext cx="3816000" cy="7386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Collecting data while respecting individual privacy and obtaining informed consent.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4">
            <a:extLst>
              <a:ext uri="{FF2B5EF4-FFF2-40B4-BE49-F238E27FC236}">
                <a16:creationId xmlns:a16="http://schemas.microsoft.com/office/drawing/2014/main" id="{9EB7A3CF-FC19-462D-9147-0898CB95D74D}"/>
              </a:ext>
            </a:extLst>
          </p:cNvPr>
          <p:cNvGrpSpPr/>
          <p:nvPr/>
        </p:nvGrpSpPr>
        <p:grpSpPr>
          <a:xfrm>
            <a:off x="8428087" y="3129378"/>
            <a:ext cx="3240038" cy="1016697"/>
            <a:chOff x="7742163" y="2976171"/>
            <a:chExt cx="3816000" cy="10166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664E64-5F66-44C9-97E8-F5E3CFA459CB}"/>
                </a:ext>
              </a:extLst>
            </p:cNvPr>
            <p:cNvSpPr txBox="1"/>
            <p:nvPr/>
          </p:nvSpPr>
          <p:spPr>
            <a:xfrm>
              <a:off x="7742163" y="2976171"/>
              <a:ext cx="3816000" cy="3231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500" b="1" dirty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Algorithmic Bias and Fairness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7FB3A0-A6C3-47BD-A855-57FCB81C0EFD}"/>
                </a:ext>
              </a:extLst>
            </p:cNvPr>
            <p:cNvSpPr txBox="1"/>
            <p:nvPr/>
          </p:nvSpPr>
          <p:spPr>
            <a:xfrm>
              <a:off x="7742163" y="3254204"/>
              <a:ext cx="3816000" cy="7386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Preventing bias in data and algorithms that could reinforce existing inequalities.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5">
            <a:extLst>
              <a:ext uri="{FF2B5EF4-FFF2-40B4-BE49-F238E27FC236}">
                <a16:creationId xmlns:a16="http://schemas.microsoft.com/office/drawing/2014/main" id="{C3E12CD1-5290-491C-9D64-1DACBFB983F6}"/>
              </a:ext>
            </a:extLst>
          </p:cNvPr>
          <p:cNvGrpSpPr/>
          <p:nvPr/>
        </p:nvGrpSpPr>
        <p:grpSpPr>
          <a:xfrm>
            <a:off x="8428087" y="4254008"/>
            <a:ext cx="3240038" cy="1016697"/>
            <a:chOff x="7742163" y="4113453"/>
            <a:chExt cx="3816000" cy="10166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36FE46-D04F-46C2-A5E8-C9709C5A2548}"/>
                </a:ext>
              </a:extLst>
            </p:cNvPr>
            <p:cNvSpPr txBox="1"/>
            <p:nvPr/>
          </p:nvSpPr>
          <p:spPr>
            <a:xfrm>
              <a:off x="7742163" y="4113453"/>
              <a:ext cx="3816000" cy="3231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500" b="1" dirty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Transparency in Algorithms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3D8239-0CB2-4D0B-950B-CA327581F4D4}"/>
                </a:ext>
              </a:extLst>
            </p:cNvPr>
            <p:cNvSpPr txBox="1"/>
            <p:nvPr/>
          </p:nvSpPr>
          <p:spPr>
            <a:xfrm>
              <a:off x="7742163" y="4391486"/>
              <a:ext cx="3816000" cy="7386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Ensuring transparency in algorithms to foster trust and understanding among stakeholders.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6">
            <a:extLst>
              <a:ext uri="{FF2B5EF4-FFF2-40B4-BE49-F238E27FC236}">
                <a16:creationId xmlns:a16="http://schemas.microsoft.com/office/drawing/2014/main" id="{F81CD0D4-1170-47EB-A4EE-280DB36239DA}"/>
              </a:ext>
            </a:extLst>
          </p:cNvPr>
          <p:cNvGrpSpPr/>
          <p:nvPr/>
        </p:nvGrpSpPr>
        <p:grpSpPr>
          <a:xfrm>
            <a:off x="8428087" y="5378637"/>
            <a:ext cx="3240038" cy="1016697"/>
            <a:chOff x="7742163" y="5261621"/>
            <a:chExt cx="3816000" cy="10166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4ED3BD-C5E1-4FF8-96F3-E12DE7295EC6}"/>
                </a:ext>
              </a:extLst>
            </p:cNvPr>
            <p:cNvSpPr txBox="1"/>
            <p:nvPr/>
          </p:nvSpPr>
          <p:spPr>
            <a:xfrm>
              <a:off x="7742163" y="5261621"/>
              <a:ext cx="3816000" cy="3231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500" b="1" dirty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Unintended Consequences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138526-F7E2-4413-849B-D6DEFEE75147}"/>
                </a:ext>
              </a:extLst>
            </p:cNvPr>
            <p:cNvSpPr txBox="1"/>
            <p:nvPr/>
          </p:nvSpPr>
          <p:spPr>
            <a:xfrm>
              <a:off x="7742163" y="5539654"/>
              <a:ext cx="3816000" cy="7386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Anticipating and mitigating potential negative outcomes resulting from data-driven decisions.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자유형: 도형 63">
            <a:extLst>
              <a:ext uri="{FF2B5EF4-FFF2-40B4-BE49-F238E27FC236}">
                <a16:creationId xmlns:a16="http://schemas.microsoft.com/office/drawing/2014/main" id="{2340DA8F-28CA-4518-BD05-538ADCE7ED4F}"/>
              </a:ext>
            </a:extLst>
          </p:cNvPr>
          <p:cNvSpPr/>
          <p:nvPr/>
        </p:nvSpPr>
        <p:spPr>
          <a:xfrm>
            <a:off x="7495321" y="3092162"/>
            <a:ext cx="595618" cy="960323"/>
          </a:xfrm>
          <a:custGeom>
            <a:avLst/>
            <a:gdLst>
              <a:gd name="connsiteX0" fmla="*/ 174993 w 595618"/>
              <a:gd name="connsiteY0" fmla="*/ 874235 h 960323"/>
              <a:gd name="connsiteX1" fmla="*/ 174993 w 595618"/>
              <a:gd name="connsiteY1" fmla="*/ 874235 h 960323"/>
              <a:gd name="connsiteX2" fmla="*/ 174993 w 595618"/>
              <a:gd name="connsiteY2" fmla="*/ 874236 h 960323"/>
              <a:gd name="connsiteX3" fmla="*/ 195623 w 595618"/>
              <a:gd name="connsiteY3" fmla="*/ 853606 h 960323"/>
              <a:gd name="connsiteX4" fmla="*/ 406790 w 595618"/>
              <a:gd name="connsiteY4" fmla="*/ 853606 h 960323"/>
              <a:gd name="connsiteX5" fmla="*/ 427420 w 595618"/>
              <a:gd name="connsiteY5" fmla="*/ 874236 h 960323"/>
              <a:gd name="connsiteX6" fmla="*/ 427419 w 595618"/>
              <a:gd name="connsiteY6" fmla="*/ 874236 h 960323"/>
              <a:gd name="connsiteX7" fmla="*/ 406789 w 595618"/>
              <a:gd name="connsiteY7" fmla="*/ 894866 h 960323"/>
              <a:gd name="connsiteX8" fmla="*/ 386267 w 595618"/>
              <a:gd name="connsiteY8" fmla="*/ 894866 h 960323"/>
              <a:gd name="connsiteX9" fmla="*/ 381464 w 595618"/>
              <a:gd name="connsiteY9" fmla="*/ 915092 h 960323"/>
              <a:gd name="connsiteX10" fmla="*/ 301207 w 595618"/>
              <a:gd name="connsiteY10" fmla="*/ 960323 h 960323"/>
              <a:gd name="connsiteX11" fmla="*/ 220949 w 595618"/>
              <a:gd name="connsiteY11" fmla="*/ 915092 h 960323"/>
              <a:gd name="connsiteX12" fmla="*/ 216146 w 595618"/>
              <a:gd name="connsiteY12" fmla="*/ 894865 h 960323"/>
              <a:gd name="connsiteX13" fmla="*/ 195623 w 595618"/>
              <a:gd name="connsiteY13" fmla="*/ 894865 h 960323"/>
              <a:gd name="connsiteX14" fmla="*/ 181035 w 595618"/>
              <a:gd name="connsiteY14" fmla="*/ 888823 h 960323"/>
              <a:gd name="connsiteX15" fmla="*/ 174993 w 595618"/>
              <a:gd name="connsiteY15" fmla="*/ 874235 h 960323"/>
              <a:gd name="connsiteX16" fmla="*/ 181035 w 595618"/>
              <a:gd name="connsiteY16" fmla="*/ 859648 h 960323"/>
              <a:gd name="connsiteX17" fmla="*/ 195623 w 595618"/>
              <a:gd name="connsiteY17" fmla="*/ 853606 h 960323"/>
              <a:gd name="connsiteX18" fmla="*/ 195623 w 595618"/>
              <a:gd name="connsiteY18" fmla="*/ 777570 h 960323"/>
              <a:gd name="connsiteX19" fmla="*/ 406790 w 595618"/>
              <a:gd name="connsiteY19" fmla="*/ 777570 h 960323"/>
              <a:gd name="connsiteX20" fmla="*/ 427420 w 595618"/>
              <a:gd name="connsiteY20" fmla="*/ 798200 h 960323"/>
              <a:gd name="connsiteX21" fmla="*/ 427419 w 595618"/>
              <a:gd name="connsiteY21" fmla="*/ 798200 h 960323"/>
              <a:gd name="connsiteX22" fmla="*/ 421377 w 595618"/>
              <a:gd name="connsiteY22" fmla="*/ 812788 h 960323"/>
              <a:gd name="connsiteX23" fmla="*/ 414785 w 595618"/>
              <a:gd name="connsiteY23" fmla="*/ 815518 h 960323"/>
              <a:gd name="connsiteX24" fmla="*/ 421378 w 595618"/>
              <a:gd name="connsiteY24" fmla="*/ 818249 h 960323"/>
              <a:gd name="connsiteX25" fmla="*/ 427420 w 595618"/>
              <a:gd name="connsiteY25" fmla="*/ 832837 h 960323"/>
              <a:gd name="connsiteX26" fmla="*/ 427419 w 595618"/>
              <a:gd name="connsiteY26" fmla="*/ 832837 h 960323"/>
              <a:gd name="connsiteX27" fmla="*/ 406789 w 595618"/>
              <a:gd name="connsiteY27" fmla="*/ 853467 h 960323"/>
              <a:gd name="connsiteX28" fmla="*/ 195623 w 595618"/>
              <a:gd name="connsiteY28" fmla="*/ 853466 h 960323"/>
              <a:gd name="connsiteX29" fmla="*/ 181035 w 595618"/>
              <a:gd name="connsiteY29" fmla="*/ 847424 h 960323"/>
              <a:gd name="connsiteX30" fmla="*/ 174993 w 595618"/>
              <a:gd name="connsiteY30" fmla="*/ 832836 h 960323"/>
              <a:gd name="connsiteX31" fmla="*/ 181035 w 595618"/>
              <a:gd name="connsiteY31" fmla="*/ 818249 h 960323"/>
              <a:gd name="connsiteX32" fmla="*/ 187629 w 595618"/>
              <a:gd name="connsiteY32" fmla="*/ 815518 h 960323"/>
              <a:gd name="connsiteX33" fmla="*/ 181035 w 595618"/>
              <a:gd name="connsiteY33" fmla="*/ 812787 h 960323"/>
              <a:gd name="connsiteX34" fmla="*/ 174993 w 595618"/>
              <a:gd name="connsiteY34" fmla="*/ 798199 h 960323"/>
              <a:gd name="connsiteX35" fmla="*/ 181035 w 595618"/>
              <a:gd name="connsiteY35" fmla="*/ 783612 h 960323"/>
              <a:gd name="connsiteX36" fmla="*/ 195623 w 595618"/>
              <a:gd name="connsiteY36" fmla="*/ 777570 h 960323"/>
              <a:gd name="connsiteX37" fmla="*/ 195623 w 595618"/>
              <a:gd name="connsiteY37" fmla="*/ 736171 h 960323"/>
              <a:gd name="connsiteX38" fmla="*/ 406790 w 595618"/>
              <a:gd name="connsiteY38" fmla="*/ 736171 h 960323"/>
              <a:gd name="connsiteX39" fmla="*/ 427420 w 595618"/>
              <a:gd name="connsiteY39" fmla="*/ 756801 h 960323"/>
              <a:gd name="connsiteX40" fmla="*/ 427419 w 595618"/>
              <a:gd name="connsiteY40" fmla="*/ 756801 h 960323"/>
              <a:gd name="connsiteX41" fmla="*/ 406789 w 595618"/>
              <a:gd name="connsiteY41" fmla="*/ 777431 h 960323"/>
              <a:gd name="connsiteX42" fmla="*/ 195623 w 595618"/>
              <a:gd name="connsiteY42" fmla="*/ 777430 h 960323"/>
              <a:gd name="connsiteX43" fmla="*/ 181035 w 595618"/>
              <a:gd name="connsiteY43" fmla="*/ 771388 h 960323"/>
              <a:gd name="connsiteX44" fmla="*/ 174993 w 595618"/>
              <a:gd name="connsiteY44" fmla="*/ 756800 h 960323"/>
              <a:gd name="connsiteX45" fmla="*/ 181035 w 595618"/>
              <a:gd name="connsiteY45" fmla="*/ 742213 h 960323"/>
              <a:gd name="connsiteX46" fmla="*/ 195623 w 595618"/>
              <a:gd name="connsiteY46" fmla="*/ 736171 h 960323"/>
              <a:gd name="connsiteX47" fmla="*/ 297809 w 595618"/>
              <a:gd name="connsiteY47" fmla="*/ 0 h 960323"/>
              <a:gd name="connsiteX48" fmla="*/ 595618 w 595618"/>
              <a:gd name="connsiteY48" fmla="*/ 297809 h 960323"/>
              <a:gd name="connsiteX49" fmla="*/ 561660 w 595618"/>
              <a:gd name="connsiteY49" fmla="*/ 433175 h 960323"/>
              <a:gd name="connsiteX50" fmla="*/ 564963 w 595618"/>
              <a:gd name="connsiteY50" fmla="*/ 433175 h 960323"/>
              <a:gd name="connsiteX51" fmla="*/ 550267 w 595618"/>
              <a:gd name="connsiteY51" fmla="*/ 454166 h 960323"/>
              <a:gd name="connsiteX52" fmla="*/ 534207 w 595618"/>
              <a:gd name="connsiteY52" fmla="*/ 477103 h 960323"/>
              <a:gd name="connsiteX53" fmla="*/ 415175 w 595618"/>
              <a:gd name="connsiteY53" fmla="*/ 727664 h 960323"/>
              <a:gd name="connsiteX54" fmla="*/ 190775 w 595618"/>
              <a:gd name="connsiteY54" fmla="*/ 727664 h 960323"/>
              <a:gd name="connsiteX55" fmla="*/ 75295 w 595618"/>
              <a:gd name="connsiteY55" fmla="*/ 493931 h 960323"/>
              <a:gd name="connsiteX56" fmla="*/ 0 w 595618"/>
              <a:gd name="connsiteY56" fmla="*/ 297809 h 960323"/>
              <a:gd name="connsiteX57" fmla="*/ 297809 w 595618"/>
              <a:gd name="connsiteY57" fmla="*/ 0 h 96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5618" h="960323">
                <a:moveTo>
                  <a:pt x="174993" y="874235"/>
                </a:moveTo>
                <a:lnTo>
                  <a:pt x="174993" y="874235"/>
                </a:lnTo>
                <a:lnTo>
                  <a:pt x="174993" y="874236"/>
                </a:lnTo>
                <a:close/>
                <a:moveTo>
                  <a:pt x="195623" y="853606"/>
                </a:moveTo>
                <a:lnTo>
                  <a:pt x="406790" y="853606"/>
                </a:lnTo>
                <a:cubicBezTo>
                  <a:pt x="418184" y="853606"/>
                  <a:pt x="427420" y="862842"/>
                  <a:pt x="427420" y="874236"/>
                </a:cubicBezTo>
                <a:lnTo>
                  <a:pt x="427419" y="874236"/>
                </a:lnTo>
                <a:cubicBezTo>
                  <a:pt x="427419" y="885630"/>
                  <a:pt x="418183" y="894866"/>
                  <a:pt x="406789" y="894866"/>
                </a:cubicBezTo>
                <a:lnTo>
                  <a:pt x="386267" y="894866"/>
                </a:lnTo>
                <a:lnTo>
                  <a:pt x="381464" y="915092"/>
                </a:lnTo>
                <a:cubicBezTo>
                  <a:pt x="368241" y="941672"/>
                  <a:pt x="337286" y="960323"/>
                  <a:pt x="301207" y="960323"/>
                </a:cubicBezTo>
                <a:cubicBezTo>
                  <a:pt x="265128" y="960323"/>
                  <a:pt x="234172" y="941672"/>
                  <a:pt x="220949" y="915092"/>
                </a:cubicBezTo>
                <a:lnTo>
                  <a:pt x="216146" y="894865"/>
                </a:lnTo>
                <a:lnTo>
                  <a:pt x="195623" y="894865"/>
                </a:lnTo>
                <a:cubicBezTo>
                  <a:pt x="189926" y="894865"/>
                  <a:pt x="184768" y="892556"/>
                  <a:pt x="181035" y="888823"/>
                </a:cubicBezTo>
                <a:lnTo>
                  <a:pt x="174993" y="874235"/>
                </a:lnTo>
                <a:lnTo>
                  <a:pt x="181035" y="859648"/>
                </a:lnTo>
                <a:cubicBezTo>
                  <a:pt x="184768" y="855915"/>
                  <a:pt x="189926" y="853606"/>
                  <a:pt x="195623" y="853606"/>
                </a:cubicBezTo>
                <a:close/>
                <a:moveTo>
                  <a:pt x="195623" y="777570"/>
                </a:moveTo>
                <a:lnTo>
                  <a:pt x="406790" y="777570"/>
                </a:lnTo>
                <a:cubicBezTo>
                  <a:pt x="418184" y="777570"/>
                  <a:pt x="427420" y="786806"/>
                  <a:pt x="427420" y="798200"/>
                </a:cubicBezTo>
                <a:lnTo>
                  <a:pt x="427419" y="798200"/>
                </a:lnTo>
                <a:cubicBezTo>
                  <a:pt x="427419" y="803897"/>
                  <a:pt x="425110" y="809054"/>
                  <a:pt x="421377" y="812788"/>
                </a:cubicBezTo>
                <a:lnTo>
                  <a:pt x="414785" y="815518"/>
                </a:lnTo>
                <a:lnTo>
                  <a:pt x="421378" y="818249"/>
                </a:lnTo>
                <a:cubicBezTo>
                  <a:pt x="425111" y="821982"/>
                  <a:pt x="427420" y="827140"/>
                  <a:pt x="427420" y="832837"/>
                </a:cubicBezTo>
                <a:lnTo>
                  <a:pt x="427419" y="832837"/>
                </a:lnTo>
                <a:cubicBezTo>
                  <a:pt x="427419" y="844231"/>
                  <a:pt x="418183" y="853467"/>
                  <a:pt x="406789" y="853467"/>
                </a:cubicBezTo>
                <a:lnTo>
                  <a:pt x="195623" y="853466"/>
                </a:lnTo>
                <a:cubicBezTo>
                  <a:pt x="189926" y="853466"/>
                  <a:pt x="184768" y="851157"/>
                  <a:pt x="181035" y="847424"/>
                </a:cubicBezTo>
                <a:lnTo>
                  <a:pt x="174993" y="832836"/>
                </a:lnTo>
                <a:lnTo>
                  <a:pt x="181035" y="818249"/>
                </a:lnTo>
                <a:lnTo>
                  <a:pt x="187629" y="815518"/>
                </a:lnTo>
                <a:lnTo>
                  <a:pt x="181035" y="812787"/>
                </a:lnTo>
                <a:lnTo>
                  <a:pt x="174993" y="798199"/>
                </a:lnTo>
                <a:lnTo>
                  <a:pt x="181035" y="783612"/>
                </a:lnTo>
                <a:cubicBezTo>
                  <a:pt x="184768" y="779879"/>
                  <a:pt x="189926" y="777570"/>
                  <a:pt x="195623" y="777570"/>
                </a:cubicBezTo>
                <a:close/>
                <a:moveTo>
                  <a:pt x="195623" y="736171"/>
                </a:moveTo>
                <a:lnTo>
                  <a:pt x="406790" y="736171"/>
                </a:lnTo>
                <a:cubicBezTo>
                  <a:pt x="418184" y="736171"/>
                  <a:pt x="427420" y="745407"/>
                  <a:pt x="427420" y="756801"/>
                </a:cubicBezTo>
                <a:lnTo>
                  <a:pt x="427419" y="756801"/>
                </a:lnTo>
                <a:cubicBezTo>
                  <a:pt x="427419" y="768195"/>
                  <a:pt x="418183" y="777431"/>
                  <a:pt x="406789" y="777431"/>
                </a:cubicBezTo>
                <a:lnTo>
                  <a:pt x="195623" y="777430"/>
                </a:lnTo>
                <a:cubicBezTo>
                  <a:pt x="189926" y="777430"/>
                  <a:pt x="184768" y="775121"/>
                  <a:pt x="181035" y="771388"/>
                </a:cubicBezTo>
                <a:lnTo>
                  <a:pt x="174993" y="756800"/>
                </a:lnTo>
                <a:lnTo>
                  <a:pt x="181035" y="742213"/>
                </a:lnTo>
                <a:cubicBezTo>
                  <a:pt x="184768" y="738480"/>
                  <a:pt x="189926" y="736171"/>
                  <a:pt x="195623" y="736171"/>
                </a:cubicBezTo>
                <a:close/>
                <a:moveTo>
                  <a:pt x="297809" y="0"/>
                </a:moveTo>
                <a:cubicBezTo>
                  <a:pt x="462285" y="0"/>
                  <a:pt x="595618" y="133334"/>
                  <a:pt x="595618" y="297809"/>
                </a:cubicBezTo>
                <a:cubicBezTo>
                  <a:pt x="595618" y="346795"/>
                  <a:pt x="583791" y="393018"/>
                  <a:pt x="561660" y="433175"/>
                </a:cubicBezTo>
                <a:lnTo>
                  <a:pt x="564963" y="433175"/>
                </a:lnTo>
                <a:lnTo>
                  <a:pt x="550267" y="454166"/>
                </a:lnTo>
                <a:cubicBezTo>
                  <a:pt x="546078" y="462612"/>
                  <a:pt x="540762" y="470335"/>
                  <a:pt x="534207" y="477103"/>
                </a:cubicBezTo>
                <a:cubicBezTo>
                  <a:pt x="477913" y="557557"/>
                  <a:pt x="431141" y="646031"/>
                  <a:pt x="415175" y="727664"/>
                </a:cubicBezTo>
                <a:lnTo>
                  <a:pt x="190775" y="727664"/>
                </a:lnTo>
                <a:cubicBezTo>
                  <a:pt x="178298" y="652103"/>
                  <a:pt x="126191" y="569216"/>
                  <a:pt x="75295" y="493931"/>
                </a:cubicBezTo>
                <a:cubicBezTo>
                  <a:pt x="28091" y="442238"/>
                  <a:pt x="0" y="373304"/>
                  <a:pt x="0" y="297809"/>
                </a:cubicBezTo>
                <a:cubicBezTo>
                  <a:pt x="0" y="133334"/>
                  <a:pt x="133333" y="0"/>
                  <a:pt x="29780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64">
            <a:extLst>
              <a:ext uri="{FF2B5EF4-FFF2-40B4-BE49-F238E27FC236}">
                <a16:creationId xmlns:a16="http://schemas.microsoft.com/office/drawing/2014/main" id="{BE3D4948-815F-4D43-B913-3934C07C1FB2}"/>
              </a:ext>
            </a:extLst>
          </p:cNvPr>
          <p:cNvSpPr/>
          <p:nvPr/>
        </p:nvSpPr>
        <p:spPr>
          <a:xfrm>
            <a:off x="7495321" y="4216792"/>
            <a:ext cx="595618" cy="960323"/>
          </a:xfrm>
          <a:custGeom>
            <a:avLst/>
            <a:gdLst>
              <a:gd name="connsiteX0" fmla="*/ 174993 w 595618"/>
              <a:gd name="connsiteY0" fmla="*/ 874235 h 960323"/>
              <a:gd name="connsiteX1" fmla="*/ 174993 w 595618"/>
              <a:gd name="connsiteY1" fmla="*/ 874235 h 960323"/>
              <a:gd name="connsiteX2" fmla="*/ 174993 w 595618"/>
              <a:gd name="connsiteY2" fmla="*/ 874236 h 960323"/>
              <a:gd name="connsiteX3" fmla="*/ 195623 w 595618"/>
              <a:gd name="connsiteY3" fmla="*/ 853606 h 960323"/>
              <a:gd name="connsiteX4" fmla="*/ 406790 w 595618"/>
              <a:gd name="connsiteY4" fmla="*/ 853606 h 960323"/>
              <a:gd name="connsiteX5" fmla="*/ 427420 w 595618"/>
              <a:gd name="connsiteY5" fmla="*/ 874236 h 960323"/>
              <a:gd name="connsiteX6" fmla="*/ 427419 w 595618"/>
              <a:gd name="connsiteY6" fmla="*/ 874236 h 960323"/>
              <a:gd name="connsiteX7" fmla="*/ 406789 w 595618"/>
              <a:gd name="connsiteY7" fmla="*/ 894866 h 960323"/>
              <a:gd name="connsiteX8" fmla="*/ 386267 w 595618"/>
              <a:gd name="connsiteY8" fmla="*/ 894866 h 960323"/>
              <a:gd name="connsiteX9" fmla="*/ 381464 w 595618"/>
              <a:gd name="connsiteY9" fmla="*/ 915092 h 960323"/>
              <a:gd name="connsiteX10" fmla="*/ 301207 w 595618"/>
              <a:gd name="connsiteY10" fmla="*/ 960323 h 960323"/>
              <a:gd name="connsiteX11" fmla="*/ 220949 w 595618"/>
              <a:gd name="connsiteY11" fmla="*/ 915092 h 960323"/>
              <a:gd name="connsiteX12" fmla="*/ 216146 w 595618"/>
              <a:gd name="connsiteY12" fmla="*/ 894865 h 960323"/>
              <a:gd name="connsiteX13" fmla="*/ 195623 w 595618"/>
              <a:gd name="connsiteY13" fmla="*/ 894865 h 960323"/>
              <a:gd name="connsiteX14" fmla="*/ 181035 w 595618"/>
              <a:gd name="connsiteY14" fmla="*/ 888823 h 960323"/>
              <a:gd name="connsiteX15" fmla="*/ 174993 w 595618"/>
              <a:gd name="connsiteY15" fmla="*/ 874235 h 960323"/>
              <a:gd name="connsiteX16" fmla="*/ 181035 w 595618"/>
              <a:gd name="connsiteY16" fmla="*/ 859648 h 960323"/>
              <a:gd name="connsiteX17" fmla="*/ 195623 w 595618"/>
              <a:gd name="connsiteY17" fmla="*/ 853606 h 960323"/>
              <a:gd name="connsiteX18" fmla="*/ 195623 w 595618"/>
              <a:gd name="connsiteY18" fmla="*/ 777570 h 960323"/>
              <a:gd name="connsiteX19" fmla="*/ 406790 w 595618"/>
              <a:gd name="connsiteY19" fmla="*/ 777570 h 960323"/>
              <a:gd name="connsiteX20" fmla="*/ 427420 w 595618"/>
              <a:gd name="connsiteY20" fmla="*/ 798200 h 960323"/>
              <a:gd name="connsiteX21" fmla="*/ 427419 w 595618"/>
              <a:gd name="connsiteY21" fmla="*/ 798200 h 960323"/>
              <a:gd name="connsiteX22" fmla="*/ 421377 w 595618"/>
              <a:gd name="connsiteY22" fmla="*/ 812788 h 960323"/>
              <a:gd name="connsiteX23" fmla="*/ 414785 w 595618"/>
              <a:gd name="connsiteY23" fmla="*/ 815518 h 960323"/>
              <a:gd name="connsiteX24" fmla="*/ 421378 w 595618"/>
              <a:gd name="connsiteY24" fmla="*/ 818249 h 960323"/>
              <a:gd name="connsiteX25" fmla="*/ 427420 w 595618"/>
              <a:gd name="connsiteY25" fmla="*/ 832837 h 960323"/>
              <a:gd name="connsiteX26" fmla="*/ 427419 w 595618"/>
              <a:gd name="connsiteY26" fmla="*/ 832837 h 960323"/>
              <a:gd name="connsiteX27" fmla="*/ 406789 w 595618"/>
              <a:gd name="connsiteY27" fmla="*/ 853467 h 960323"/>
              <a:gd name="connsiteX28" fmla="*/ 195623 w 595618"/>
              <a:gd name="connsiteY28" fmla="*/ 853466 h 960323"/>
              <a:gd name="connsiteX29" fmla="*/ 181035 w 595618"/>
              <a:gd name="connsiteY29" fmla="*/ 847424 h 960323"/>
              <a:gd name="connsiteX30" fmla="*/ 174993 w 595618"/>
              <a:gd name="connsiteY30" fmla="*/ 832836 h 960323"/>
              <a:gd name="connsiteX31" fmla="*/ 181035 w 595618"/>
              <a:gd name="connsiteY31" fmla="*/ 818249 h 960323"/>
              <a:gd name="connsiteX32" fmla="*/ 187629 w 595618"/>
              <a:gd name="connsiteY32" fmla="*/ 815518 h 960323"/>
              <a:gd name="connsiteX33" fmla="*/ 181035 w 595618"/>
              <a:gd name="connsiteY33" fmla="*/ 812787 h 960323"/>
              <a:gd name="connsiteX34" fmla="*/ 174993 w 595618"/>
              <a:gd name="connsiteY34" fmla="*/ 798199 h 960323"/>
              <a:gd name="connsiteX35" fmla="*/ 181035 w 595618"/>
              <a:gd name="connsiteY35" fmla="*/ 783612 h 960323"/>
              <a:gd name="connsiteX36" fmla="*/ 195623 w 595618"/>
              <a:gd name="connsiteY36" fmla="*/ 777570 h 960323"/>
              <a:gd name="connsiteX37" fmla="*/ 195623 w 595618"/>
              <a:gd name="connsiteY37" fmla="*/ 736171 h 960323"/>
              <a:gd name="connsiteX38" fmla="*/ 406790 w 595618"/>
              <a:gd name="connsiteY38" fmla="*/ 736171 h 960323"/>
              <a:gd name="connsiteX39" fmla="*/ 427420 w 595618"/>
              <a:gd name="connsiteY39" fmla="*/ 756801 h 960323"/>
              <a:gd name="connsiteX40" fmla="*/ 427419 w 595618"/>
              <a:gd name="connsiteY40" fmla="*/ 756801 h 960323"/>
              <a:gd name="connsiteX41" fmla="*/ 406789 w 595618"/>
              <a:gd name="connsiteY41" fmla="*/ 777431 h 960323"/>
              <a:gd name="connsiteX42" fmla="*/ 195623 w 595618"/>
              <a:gd name="connsiteY42" fmla="*/ 777430 h 960323"/>
              <a:gd name="connsiteX43" fmla="*/ 181035 w 595618"/>
              <a:gd name="connsiteY43" fmla="*/ 771388 h 960323"/>
              <a:gd name="connsiteX44" fmla="*/ 174993 w 595618"/>
              <a:gd name="connsiteY44" fmla="*/ 756800 h 960323"/>
              <a:gd name="connsiteX45" fmla="*/ 181035 w 595618"/>
              <a:gd name="connsiteY45" fmla="*/ 742213 h 960323"/>
              <a:gd name="connsiteX46" fmla="*/ 195623 w 595618"/>
              <a:gd name="connsiteY46" fmla="*/ 736171 h 960323"/>
              <a:gd name="connsiteX47" fmla="*/ 297809 w 595618"/>
              <a:gd name="connsiteY47" fmla="*/ 0 h 960323"/>
              <a:gd name="connsiteX48" fmla="*/ 595618 w 595618"/>
              <a:gd name="connsiteY48" fmla="*/ 297809 h 960323"/>
              <a:gd name="connsiteX49" fmla="*/ 561660 w 595618"/>
              <a:gd name="connsiteY49" fmla="*/ 433175 h 960323"/>
              <a:gd name="connsiteX50" fmla="*/ 564963 w 595618"/>
              <a:gd name="connsiteY50" fmla="*/ 433175 h 960323"/>
              <a:gd name="connsiteX51" fmla="*/ 550267 w 595618"/>
              <a:gd name="connsiteY51" fmla="*/ 454166 h 960323"/>
              <a:gd name="connsiteX52" fmla="*/ 534207 w 595618"/>
              <a:gd name="connsiteY52" fmla="*/ 477103 h 960323"/>
              <a:gd name="connsiteX53" fmla="*/ 415175 w 595618"/>
              <a:gd name="connsiteY53" fmla="*/ 727664 h 960323"/>
              <a:gd name="connsiteX54" fmla="*/ 190775 w 595618"/>
              <a:gd name="connsiteY54" fmla="*/ 727664 h 960323"/>
              <a:gd name="connsiteX55" fmla="*/ 75295 w 595618"/>
              <a:gd name="connsiteY55" fmla="*/ 493931 h 960323"/>
              <a:gd name="connsiteX56" fmla="*/ 0 w 595618"/>
              <a:gd name="connsiteY56" fmla="*/ 297809 h 960323"/>
              <a:gd name="connsiteX57" fmla="*/ 297809 w 595618"/>
              <a:gd name="connsiteY57" fmla="*/ 0 h 96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5618" h="960323">
                <a:moveTo>
                  <a:pt x="174993" y="874235"/>
                </a:moveTo>
                <a:lnTo>
                  <a:pt x="174993" y="874235"/>
                </a:lnTo>
                <a:lnTo>
                  <a:pt x="174993" y="874236"/>
                </a:lnTo>
                <a:close/>
                <a:moveTo>
                  <a:pt x="195623" y="853606"/>
                </a:moveTo>
                <a:lnTo>
                  <a:pt x="406790" y="853606"/>
                </a:lnTo>
                <a:cubicBezTo>
                  <a:pt x="418184" y="853606"/>
                  <a:pt x="427420" y="862842"/>
                  <a:pt x="427420" y="874236"/>
                </a:cubicBezTo>
                <a:lnTo>
                  <a:pt x="427419" y="874236"/>
                </a:lnTo>
                <a:cubicBezTo>
                  <a:pt x="427419" y="885630"/>
                  <a:pt x="418183" y="894866"/>
                  <a:pt x="406789" y="894866"/>
                </a:cubicBezTo>
                <a:lnTo>
                  <a:pt x="386267" y="894866"/>
                </a:lnTo>
                <a:lnTo>
                  <a:pt x="381464" y="915092"/>
                </a:lnTo>
                <a:cubicBezTo>
                  <a:pt x="368241" y="941672"/>
                  <a:pt x="337286" y="960323"/>
                  <a:pt x="301207" y="960323"/>
                </a:cubicBezTo>
                <a:cubicBezTo>
                  <a:pt x="265128" y="960323"/>
                  <a:pt x="234172" y="941672"/>
                  <a:pt x="220949" y="915092"/>
                </a:cubicBezTo>
                <a:lnTo>
                  <a:pt x="216146" y="894865"/>
                </a:lnTo>
                <a:lnTo>
                  <a:pt x="195623" y="894865"/>
                </a:lnTo>
                <a:cubicBezTo>
                  <a:pt x="189926" y="894865"/>
                  <a:pt x="184768" y="892556"/>
                  <a:pt x="181035" y="888823"/>
                </a:cubicBezTo>
                <a:lnTo>
                  <a:pt x="174993" y="874235"/>
                </a:lnTo>
                <a:lnTo>
                  <a:pt x="181035" y="859648"/>
                </a:lnTo>
                <a:cubicBezTo>
                  <a:pt x="184768" y="855915"/>
                  <a:pt x="189926" y="853606"/>
                  <a:pt x="195623" y="853606"/>
                </a:cubicBezTo>
                <a:close/>
                <a:moveTo>
                  <a:pt x="195623" y="777570"/>
                </a:moveTo>
                <a:lnTo>
                  <a:pt x="406790" y="777570"/>
                </a:lnTo>
                <a:cubicBezTo>
                  <a:pt x="418184" y="777570"/>
                  <a:pt x="427420" y="786806"/>
                  <a:pt x="427420" y="798200"/>
                </a:cubicBezTo>
                <a:lnTo>
                  <a:pt x="427419" y="798200"/>
                </a:lnTo>
                <a:cubicBezTo>
                  <a:pt x="427419" y="803897"/>
                  <a:pt x="425110" y="809054"/>
                  <a:pt x="421377" y="812788"/>
                </a:cubicBezTo>
                <a:lnTo>
                  <a:pt x="414785" y="815518"/>
                </a:lnTo>
                <a:lnTo>
                  <a:pt x="421378" y="818249"/>
                </a:lnTo>
                <a:cubicBezTo>
                  <a:pt x="425111" y="821982"/>
                  <a:pt x="427420" y="827140"/>
                  <a:pt x="427420" y="832837"/>
                </a:cubicBezTo>
                <a:lnTo>
                  <a:pt x="427419" y="832837"/>
                </a:lnTo>
                <a:cubicBezTo>
                  <a:pt x="427419" y="844231"/>
                  <a:pt x="418183" y="853467"/>
                  <a:pt x="406789" y="853467"/>
                </a:cubicBezTo>
                <a:lnTo>
                  <a:pt x="195623" y="853466"/>
                </a:lnTo>
                <a:cubicBezTo>
                  <a:pt x="189926" y="853466"/>
                  <a:pt x="184768" y="851157"/>
                  <a:pt x="181035" y="847424"/>
                </a:cubicBezTo>
                <a:lnTo>
                  <a:pt x="174993" y="832836"/>
                </a:lnTo>
                <a:lnTo>
                  <a:pt x="181035" y="818249"/>
                </a:lnTo>
                <a:lnTo>
                  <a:pt x="187629" y="815518"/>
                </a:lnTo>
                <a:lnTo>
                  <a:pt x="181035" y="812787"/>
                </a:lnTo>
                <a:lnTo>
                  <a:pt x="174993" y="798199"/>
                </a:lnTo>
                <a:lnTo>
                  <a:pt x="181035" y="783612"/>
                </a:lnTo>
                <a:cubicBezTo>
                  <a:pt x="184768" y="779879"/>
                  <a:pt x="189926" y="777570"/>
                  <a:pt x="195623" y="777570"/>
                </a:cubicBezTo>
                <a:close/>
                <a:moveTo>
                  <a:pt x="195623" y="736171"/>
                </a:moveTo>
                <a:lnTo>
                  <a:pt x="406790" y="736171"/>
                </a:lnTo>
                <a:cubicBezTo>
                  <a:pt x="418184" y="736171"/>
                  <a:pt x="427420" y="745407"/>
                  <a:pt x="427420" y="756801"/>
                </a:cubicBezTo>
                <a:lnTo>
                  <a:pt x="427419" y="756801"/>
                </a:lnTo>
                <a:cubicBezTo>
                  <a:pt x="427419" y="768195"/>
                  <a:pt x="418183" y="777431"/>
                  <a:pt x="406789" y="777431"/>
                </a:cubicBezTo>
                <a:lnTo>
                  <a:pt x="195623" y="777430"/>
                </a:lnTo>
                <a:cubicBezTo>
                  <a:pt x="189926" y="777430"/>
                  <a:pt x="184768" y="775121"/>
                  <a:pt x="181035" y="771388"/>
                </a:cubicBezTo>
                <a:lnTo>
                  <a:pt x="174993" y="756800"/>
                </a:lnTo>
                <a:lnTo>
                  <a:pt x="181035" y="742213"/>
                </a:lnTo>
                <a:cubicBezTo>
                  <a:pt x="184768" y="738480"/>
                  <a:pt x="189926" y="736171"/>
                  <a:pt x="195623" y="736171"/>
                </a:cubicBezTo>
                <a:close/>
                <a:moveTo>
                  <a:pt x="297809" y="0"/>
                </a:moveTo>
                <a:cubicBezTo>
                  <a:pt x="462285" y="0"/>
                  <a:pt x="595618" y="133334"/>
                  <a:pt x="595618" y="297809"/>
                </a:cubicBezTo>
                <a:cubicBezTo>
                  <a:pt x="595618" y="346795"/>
                  <a:pt x="583791" y="393018"/>
                  <a:pt x="561660" y="433175"/>
                </a:cubicBezTo>
                <a:lnTo>
                  <a:pt x="564963" y="433175"/>
                </a:lnTo>
                <a:lnTo>
                  <a:pt x="550267" y="454166"/>
                </a:lnTo>
                <a:cubicBezTo>
                  <a:pt x="546078" y="462612"/>
                  <a:pt x="540762" y="470335"/>
                  <a:pt x="534207" y="477103"/>
                </a:cubicBezTo>
                <a:cubicBezTo>
                  <a:pt x="477913" y="557557"/>
                  <a:pt x="431141" y="646031"/>
                  <a:pt x="415175" y="727664"/>
                </a:cubicBezTo>
                <a:lnTo>
                  <a:pt x="190775" y="727664"/>
                </a:lnTo>
                <a:cubicBezTo>
                  <a:pt x="178298" y="652103"/>
                  <a:pt x="126191" y="569216"/>
                  <a:pt x="75295" y="493931"/>
                </a:cubicBezTo>
                <a:cubicBezTo>
                  <a:pt x="28091" y="442238"/>
                  <a:pt x="0" y="373304"/>
                  <a:pt x="0" y="297809"/>
                </a:cubicBezTo>
                <a:cubicBezTo>
                  <a:pt x="0" y="133334"/>
                  <a:pt x="133333" y="0"/>
                  <a:pt x="29780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: 도형 65">
            <a:extLst>
              <a:ext uri="{FF2B5EF4-FFF2-40B4-BE49-F238E27FC236}">
                <a16:creationId xmlns:a16="http://schemas.microsoft.com/office/drawing/2014/main" id="{E78E832B-4306-4716-8517-38A3F382E8DE}"/>
              </a:ext>
            </a:extLst>
          </p:cNvPr>
          <p:cNvSpPr/>
          <p:nvPr/>
        </p:nvSpPr>
        <p:spPr>
          <a:xfrm>
            <a:off x="7495321" y="5341421"/>
            <a:ext cx="595618" cy="960323"/>
          </a:xfrm>
          <a:custGeom>
            <a:avLst/>
            <a:gdLst>
              <a:gd name="connsiteX0" fmla="*/ 174993 w 595618"/>
              <a:gd name="connsiteY0" fmla="*/ 874235 h 960323"/>
              <a:gd name="connsiteX1" fmla="*/ 174993 w 595618"/>
              <a:gd name="connsiteY1" fmla="*/ 874235 h 960323"/>
              <a:gd name="connsiteX2" fmla="*/ 174993 w 595618"/>
              <a:gd name="connsiteY2" fmla="*/ 874236 h 960323"/>
              <a:gd name="connsiteX3" fmla="*/ 195623 w 595618"/>
              <a:gd name="connsiteY3" fmla="*/ 853606 h 960323"/>
              <a:gd name="connsiteX4" fmla="*/ 406790 w 595618"/>
              <a:gd name="connsiteY4" fmla="*/ 853606 h 960323"/>
              <a:gd name="connsiteX5" fmla="*/ 427420 w 595618"/>
              <a:gd name="connsiteY5" fmla="*/ 874236 h 960323"/>
              <a:gd name="connsiteX6" fmla="*/ 427419 w 595618"/>
              <a:gd name="connsiteY6" fmla="*/ 874236 h 960323"/>
              <a:gd name="connsiteX7" fmla="*/ 406789 w 595618"/>
              <a:gd name="connsiteY7" fmla="*/ 894866 h 960323"/>
              <a:gd name="connsiteX8" fmla="*/ 386267 w 595618"/>
              <a:gd name="connsiteY8" fmla="*/ 894866 h 960323"/>
              <a:gd name="connsiteX9" fmla="*/ 381464 w 595618"/>
              <a:gd name="connsiteY9" fmla="*/ 915092 h 960323"/>
              <a:gd name="connsiteX10" fmla="*/ 301207 w 595618"/>
              <a:gd name="connsiteY10" fmla="*/ 960323 h 960323"/>
              <a:gd name="connsiteX11" fmla="*/ 220949 w 595618"/>
              <a:gd name="connsiteY11" fmla="*/ 915092 h 960323"/>
              <a:gd name="connsiteX12" fmla="*/ 216146 w 595618"/>
              <a:gd name="connsiteY12" fmla="*/ 894865 h 960323"/>
              <a:gd name="connsiteX13" fmla="*/ 195623 w 595618"/>
              <a:gd name="connsiteY13" fmla="*/ 894865 h 960323"/>
              <a:gd name="connsiteX14" fmla="*/ 181035 w 595618"/>
              <a:gd name="connsiteY14" fmla="*/ 888823 h 960323"/>
              <a:gd name="connsiteX15" fmla="*/ 174993 w 595618"/>
              <a:gd name="connsiteY15" fmla="*/ 874235 h 960323"/>
              <a:gd name="connsiteX16" fmla="*/ 181035 w 595618"/>
              <a:gd name="connsiteY16" fmla="*/ 859648 h 960323"/>
              <a:gd name="connsiteX17" fmla="*/ 195623 w 595618"/>
              <a:gd name="connsiteY17" fmla="*/ 853606 h 960323"/>
              <a:gd name="connsiteX18" fmla="*/ 195623 w 595618"/>
              <a:gd name="connsiteY18" fmla="*/ 777570 h 960323"/>
              <a:gd name="connsiteX19" fmla="*/ 406790 w 595618"/>
              <a:gd name="connsiteY19" fmla="*/ 777570 h 960323"/>
              <a:gd name="connsiteX20" fmla="*/ 427420 w 595618"/>
              <a:gd name="connsiteY20" fmla="*/ 798200 h 960323"/>
              <a:gd name="connsiteX21" fmla="*/ 427419 w 595618"/>
              <a:gd name="connsiteY21" fmla="*/ 798200 h 960323"/>
              <a:gd name="connsiteX22" fmla="*/ 421377 w 595618"/>
              <a:gd name="connsiteY22" fmla="*/ 812788 h 960323"/>
              <a:gd name="connsiteX23" fmla="*/ 414785 w 595618"/>
              <a:gd name="connsiteY23" fmla="*/ 815518 h 960323"/>
              <a:gd name="connsiteX24" fmla="*/ 421378 w 595618"/>
              <a:gd name="connsiteY24" fmla="*/ 818249 h 960323"/>
              <a:gd name="connsiteX25" fmla="*/ 427420 w 595618"/>
              <a:gd name="connsiteY25" fmla="*/ 832837 h 960323"/>
              <a:gd name="connsiteX26" fmla="*/ 427419 w 595618"/>
              <a:gd name="connsiteY26" fmla="*/ 832837 h 960323"/>
              <a:gd name="connsiteX27" fmla="*/ 406789 w 595618"/>
              <a:gd name="connsiteY27" fmla="*/ 853467 h 960323"/>
              <a:gd name="connsiteX28" fmla="*/ 195623 w 595618"/>
              <a:gd name="connsiteY28" fmla="*/ 853466 h 960323"/>
              <a:gd name="connsiteX29" fmla="*/ 181035 w 595618"/>
              <a:gd name="connsiteY29" fmla="*/ 847424 h 960323"/>
              <a:gd name="connsiteX30" fmla="*/ 174993 w 595618"/>
              <a:gd name="connsiteY30" fmla="*/ 832836 h 960323"/>
              <a:gd name="connsiteX31" fmla="*/ 181035 w 595618"/>
              <a:gd name="connsiteY31" fmla="*/ 818249 h 960323"/>
              <a:gd name="connsiteX32" fmla="*/ 187629 w 595618"/>
              <a:gd name="connsiteY32" fmla="*/ 815518 h 960323"/>
              <a:gd name="connsiteX33" fmla="*/ 181035 w 595618"/>
              <a:gd name="connsiteY33" fmla="*/ 812787 h 960323"/>
              <a:gd name="connsiteX34" fmla="*/ 174993 w 595618"/>
              <a:gd name="connsiteY34" fmla="*/ 798199 h 960323"/>
              <a:gd name="connsiteX35" fmla="*/ 181035 w 595618"/>
              <a:gd name="connsiteY35" fmla="*/ 783612 h 960323"/>
              <a:gd name="connsiteX36" fmla="*/ 195623 w 595618"/>
              <a:gd name="connsiteY36" fmla="*/ 777570 h 960323"/>
              <a:gd name="connsiteX37" fmla="*/ 195623 w 595618"/>
              <a:gd name="connsiteY37" fmla="*/ 736171 h 960323"/>
              <a:gd name="connsiteX38" fmla="*/ 406790 w 595618"/>
              <a:gd name="connsiteY38" fmla="*/ 736171 h 960323"/>
              <a:gd name="connsiteX39" fmla="*/ 427420 w 595618"/>
              <a:gd name="connsiteY39" fmla="*/ 756801 h 960323"/>
              <a:gd name="connsiteX40" fmla="*/ 427419 w 595618"/>
              <a:gd name="connsiteY40" fmla="*/ 756801 h 960323"/>
              <a:gd name="connsiteX41" fmla="*/ 406789 w 595618"/>
              <a:gd name="connsiteY41" fmla="*/ 777431 h 960323"/>
              <a:gd name="connsiteX42" fmla="*/ 195623 w 595618"/>
              <a:gd name="connsiteY42" fmla="*/ 777430 h 960323"/>
              <a:gd name="connsiteX43" fmla="*/ 181035 w 595618"/>
              <a:gd name="connsiteY43" fmla="*/ 771388 h 960323"/>
              <a:gd name="connsiteX44" fmla="*/ 174993 w 595618"/>
              <a:gd name="connsiteY44" fmla="*/ 756800 h 960323"/>
              <a:gd name="connsiteX45" fmla="*/ 181035 w 595618"/>
              <a:gd name="connsiteY45" fmla="*/ 742213 h 960323"/>
              <a:gd name="connsiteX46" fmla="*/ 195623 w 595618"/>
              <a:gd name="connsiteY46" fmla="*/ 736171 h 960323"/>
              <a:gd name="connsiteX47" fmla="*/ 297809 w 595618"/>
              <a:gd name="connsiteY47" fmla="*/ 0 h 960323"/>
              <a:gd name="connsiteX48" fmla="*/ 595618 w 595618"/>
              <a:gd name="connsiteY48" fmla="*/ 297809 h 960323"/>
              <a:gd name="connsiteX49" fmla="*/ 561660 w 595618"/>
              <a:gd name="connsiteY49" fmla="*/ 433175 h 960323"/>
              <a:gd name="connsiteX50" fmla="*/ 564963 w 595618"/>
              <a:gd name="connsiteY50" fmla="*/ 433175 h 960323"/>
              <a:gd name="connsiteX51" fmla="*/ 550267 w 595618"/>
              <a:gd name="connsiteY51" fmla="*/ 454166 h 960323"/>
              <a:gd name="connsiteX52" fmla="*/ 534207 w 595618"/>
              <a:gd name="connsiteY52" fmla="*/ 477103 h 960323"/>
              <a:gd name="connsiteX53" fmla="*/ 415175 w 595618"/>
              <a:gd name="connsiteY53" fmla="*/ 727664 h 960323"/>
              <a:gd name="connsiteX54" fmla="*/ 190775 w 595618"/>
              <a:gd name="connsiteY54" fmla="*/ 727664 h 960323"/>
              <a:gd name="connsiteX55" fmla="*/ 75295 w 595618"/>
              <a:gd name="connsiteY55" fmla="*/ 493931 h 960323"/>
              <a:gd name="connsiteX56" fmla="*/ 0 w 595618"/>
              <a:gd name="connsiteY56" fmla="*/ 297809 h 960323"/>
              <a:gd name="connsiteX57" fmla="*/ 297809 w 595618"/>
              <a:gd name="connsiteY57" fmla="*/ 0 h 96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5618" h="960323">
                <a:moveTo>
                  <a:pt x="174993" y="874235"/>
                </a:moveTo>
                <a:lnTo>
                  <a:pt x="174993" y="874235"/>
                </a:lnTo>
                <a:lnTo>
                  <a:pt x="174993" y="874236"/>
                </a:lnTo>
                <a:close/>
                <a:moveTo>
                  <a:pt x="195623" y="853606"/>
                </a:moveTo>
                <a:lnTo>
                  <a:pt x="406790" y="853606"/>
                </a:lnTo>
                <a:cubicBezTo>
                  <a:pt x="418184" y="853606"/>
                  <a:pt x="427420" y="862842"/>
                  <a:pt x="427420" y="874236"/>
                </a:cubicBezTo>
                <a:lnTo>
                  <a:pt x="427419" y="874236"/>
                </a:lnTo>
                <a:cubicBezTo>
                  <a:pt x="427419" y="885630"/>
                  <a:pt x="418183" y="894866"/>
                  <a:pt x="406789" y="894866"/>
                </a:cubicBezTo>
                <a:lnTo>
                  <a:pt x="386267" y="894866"/>
                </a:lnTo>
                <a:lnTo>
                  <a:pt x="381464" y="915092"/>
                </a:lnTo>
                <a:cubicBezTo>
                  <a:pt x="368241" y="941672"/>
                  <a:pt x="337286" y="960323"/>
                  <a:pt x="301207" y="960323"/>
                </a:cubicBezTo>
                <a:cubicBezTo>
                  <a:pt x="265128" y="960323"/>
                  <a:pt x="234172" y="941672"/>
                  <a:pt x="220949" y="915092"/>
                </a:cubicBezTo>
                <a:lnTo>
                  <a:pt x="216146" y="894865"/>
                </a:lnTo>
                <a:lnTo>
                  <a:pt x="195623" y="894865"/>
                </a:lnTo>
                <a:cubicBezTo>
                  <a:pt x="189926" y="894865"/>
                  <a:pt x="184768" y="892556"/>
                  <a:pt x="181035" y="888823"/>
                </a:cubicBezTo>
                <a:lnTo>
                  <a:pt x="174993" y="874235"/>
                </a:lnTo>
                <a:lnTo>
                  <a:pt x="181035" y="859648"/>
                </a:lnTo>
                <a:cubicBezTo>
                  <a:pt x="184768" y="855915"/>
                  <a:pt x="189926" y="853606"/>
                  <a:pt x="195623" y="853606"/>
                </a:cubicBezTo>
                <a:close/>
                <a:moveTo>
                  <a:pt x="195623" y="777570"/>
                </a:moveTo>
                <a:lnTo>
                  <a:pt x="406790" y="777570"/>
                </a:lnTo>
                <a:cubicBezTo>
                  <a:pt x="418184" y="777570"/>
                  <a:pt x="427420" y="786806"/>
                  <a:pt x="427420" y="798200"/>
                </a:cubicBezTo>
                <a:lnTo>
                  <a:pt x="427419" y="798200"/>
                </a:lnTo>
                <a:cubicBezTo>
                  <a:pt x="427419" y="803897"/>
                  <a:pt x="425110" y="809054"/>
                  <a:pt x="421377" y="812788"/>
                </a:cubicBezTo>
                <a:lnTo>
                  <a:pt x="414785" y="815518"/>
                </a:lnTo>
                <a:lnTo>
                  <a:pt x="421378" y="818249"/>
                </a:lnTo>
                <a:cubicBezTo>
                  <a:pt x="425111" y="821982"/>
                  <a:pt x="427420" y="827140"/>
                  <a:pt x="427420" y="832837"/>
                </a:cubicBezTo>
                <a:lnTo>
                  <a:pt x="427419" y="832837"/>
                </a:lnTo>
                <a:cubicBezTo>
                  <a:pt x="427419" y="844231"/>
                  <a:pt x="418183" y="853467"/>
                  <a:pt x="406789" y="853467"/>
                </a:cubicBezTo>
                <a:lnTo>
                  <a:pt x="195623" y="853466"/>
                </a:lnTo>
                <a:cubicBezTo>
                  <a:pt x="189926" y="853466"/>
                  <a:pt x="184768" y="851157"/>
                  <a:pt x="181035" y="847424"/>
                </a:cubicBezTo>
                <a:lnTo>
                  <a:pt x="174993" y="832836"/>
                </a:lnTo>
                <a:lnTo>
                  <a:pt x="181035" y="818249"/>
                </a:lnTo>
                <a:lnTo>
                  <a:pt x="187629" y="815518"/>
                </a:lnTo>
                <a:lnTo>
                  <a:pt x="181035" y="812787"/>
                </a:lnTo>
                <a:lnTo>
                  <a:pt x="174993" y="798199"/>
                </a:lnTo>
                <a:lnTo>
                  <a:pt x="181035" y="783612"/>
                </a:lnTo>
                <a:cubicBezTo>
                  <a:pt x="184768" y="779879"/>
                  <a:pt x="189926" y="777570"/>
                  <a:pt x="195623" y="777570"/>
                </a:cubicBezTo>
                <a:close/>
                <a:moveTo>
                  <a:pt x="195623" y="736171"/>
                </a:moveTo>
                <a:lnTo>
                  <a:pt x="406790" y="736171"/>
                </a:lnTo>
                <a:cubicBezTo>
                  <a:pt x="418184" y="736171"/>
                  <a:pt x="427420" y="745407"/>
                  <a:pt x="427420" y="756801"/>
                </a:cubicBezTo>
                <a:lnTo>
                  <a:pt x="427419" y="756801"/>
                </a:lnTo>
                <a:cubicBezTo>
                  <a:pt x="427419" y="768195"/>
                  <a:pt x="418183" y="777431"/>
                  <a:pt x="406789" y="777431"/>
                </a:cubicBezTo>
                <a:lnTo>
                  <a:pt x="195623" y="777430"/>
                </a:lnTo>
                <a:cubicBezTo>
                  <a:pt x="189926" y="777430"/>
                  <a:pt x="184768" y="775121"/>
                  <a:pt x="181035" y="771388"/>
                </a:cubicBezTo>
                <a:lnTo>
                  <a:pt x="174993" y="756800"/>
                </a:lnTo>
                <a:lnTo>
                  <a:pt x="181035" y="742213"/>
                </a:lnTo>
                <a:cubicBezTo>
                  <a:pt x="184768" y="738480"/>
                  <a:pt x="189926" y="736171"/>
                  <a:pt x="195623" y="736171"/>
                </a:cubicBezTo>
                <a:close/>
                <a:moveTo>
                  <a:pt x="297809" y="0"/>
                </a:moveTo>
                <a:cubicBezTo>
                  <a:pt x="462285" y="0"/>
                  <a:pt x="595618" y="133334"/>
                  <a:pt x="595618" y="297809"/>
                </a:cubicBezTo>
                <a:cubicBezTo>
                  <a:pt x="595618" y="346795"/>
                  <a:pt x="583791" y="393018"/>
                  <a:pt x="561660" y="433175"/>
                </a:cubicBezTo>
                <a:lnTo>
                  <a:pt x="564963" y="433175"/>
                </a:lnTo>
                <a:lnTo>
                  <a:pt x="550267" y="454166"/>
                </a:lnTo>
                <a:cubicBezTo>
                  <a:pt x="546078" y="462612"/>
                  <a:pt x="540762" y="470335"/>
                  <a:pt x="534207" y="477103"/>
                </a:cubicBezTo>
                <a:cubicBezTo>
                  <a:pt x="477913" y="557557"/>
                  <a:pt x="431141" y="646031"/>
                  <a:pt x="415175" y="727664"/>
                </a:cubicBezTo>
                <a:lnTo>
                  <a:pt x="190775" y="727664"/>
                </a:lnTo>
                <a:cubicBezTo>
                  <a:pt x="178298" y="652103"/>
                  <a:pt x="126191" y="569216"/>
                  <a:pt x="75295" y="493931"/>
                </a:cubicBezTo>
                <a:cubicBezTo>
                  <a:pt x="28091" y="442238"/>
                  <a:pt x="0" y="373304"/>
                  <a:pt x="0" y="297809"/>
                </a:cubicBezTo>
                <a:cubicBezTo>
                  <a:pt x="0" y="133334"/>
                  <a:pt x="133333" y="0"/>
                  <a:pt x="29780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20C1754D-014F-46CD-B0C7-9122984C56D9}"/>
              </a:ext>
            </a:extLst>
          </p:cNvPr>
          <p:cNvSpPr/>
          <p:nvPr/>
        </p:nvSpPr>
        <p:spPr>
          <a:xfrm>
            <a:off x="7607849" y="4343486"/>
            <a:ext cx="370561" cy="2846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EC22C9-0F80-4B6D-862D-A709F0142EBF}"/>
              </a:ext>
            </a:extLst>
          </p:cNvPr>
          <p:cNvSpPr txBox="1"/>
          <p:nvPr/>
        </p:nvSpPr>
        <p:spPr>
          <a:xfrm>
            <a:off x="6788658" y="345452"/>
            <a:ext cx="49496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Ethical concerns encompass the responsible application of data science in sustainable research</a:t>
            </a:r>
            <a:endParaRPr lang="en-GB" altLang="ko-KR" dirty="0">
              <a:cs typeface="Arial" pitchFamily="34" charset="0"/>
            </a:endParaRPr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24B3CA65-30AB-4DD4-9133-3800F3AA4B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8919" y="197519"/>
            <a:ext cx="5448871" cy="5448871"/>
          </a:xfrm>
        </p:spPr>
      </p:pic>
      <p:sp>
        <p:nvSpPr>
          <p:cNvPr id="2" name="Block Arc 25">
            <a:extLst>
              <a:ext uri="{FF2B5EF4-FFF2-40B4-BE49-F238E27FC236}">
                <a16:creationId xmlns:a16="http://schemas.microsoft.com/office/drawing/2014/main" id="{6B4D1533-EE1E-BFDD-6781-23E3AE735BEB}"/>
              </a:ext>
            </a:extLst>
          </p:cNvPr>
          <p:cNvSpPr/>
          <p:nvPr/>
        </p:nvSpPr>
        <p:spPr>
          <a:xfrm>
            <a:off x="7662620" y="2070724"/>
            <a:ext cx="268694" cy="347333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5" name="Google Shape;10240;p74">
            <a:extLst>
              <a:ext uri="{FF2B5EF4-FFF2-40B4-BE49-F238E27FC236}">
                <a16:creationId xmlns:a16="http://schemas.microsoft.com/office/drawing/2014/main" id="{DBA2B11F-D087-97F4-F3BF-D568D5DFB773}"/>
              </a:ext>
            </a:extLst>
          </p:cNvPr>
          <p:cNvGrpSpPr/>
          <p:nvPr/>
        </p:nvGrpSpPr>
        <p:grpSpPr>
          <a:xfrm>
            <a:off x="7549785" y="3161462"/>
            <a:ext cx="486688" cy="480493"/>
            <a:chOff x="4266025" y="3609275"/>
            <a:chExt cx="299325" cy="277275"/>
          </a:xfrm>
          <a:solidFill>
            <a:schemeClr val="bg1"/>
          </a:solidFill>
        </p:grpSpPr>
        <p:sp>
          <p:nvSpPr>
            <p:cNvPr id="6" name="Google Shape;10241;p74">
              <a:extLst>
                <a:ext uri="{FF2B5EF4-FFF2-40B4-BE49-F238E27FC236}">
                  <a16:creationId xmlns:a16="http://schemas.microsoft.com/office/drawing/2014/main" id="{B95CE570-FFA7-0BD7-4BA0-E72DFCBC83D1}"/>
                </a:ext>
              </a:extLst>
            </p:cNvPr>
            <p:cNvSpPr/>
            <p:nvPr/>
          </p:nvSpPr>
          <p:spPr>
            <a:xfrm>
              <a:off x="4266025" y="3609275"/>
              <a:ext cx="299325" cy="224500"/>
            </a:xfrm>
            <a:custGeom>
              <a:avLst/>
              <a:gdLst/>
              <a:ahLst/>
              <a:cxnLst/>
              <a:rect l="l" t="t" r="r" b="b"/>
              <a:pathLst>
                <a:path w="11973" h="8980" extrusionOk="0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7" name="Google Shape;10242;p74">
              <a:extLst>
                <a:ext uri="{FF2B5EF4-FFF2-40B4-BE49-F238E27FC236}">
                  <a16:creationId xmlns:a16="http://schemas.microsoft.com/office/drawing/2014/main" id="{DF86FBB0-F2BE-454F-9238-88D9D98A81F6}"/>
                </a:ext>
              </a:extLst>
            </p:cNvPr>
            <p:cNvSpPr/>
            <p:nvPr/>
          </p:nvSpPr>
          <p:spPr>
            <a:xfrm>
              <a:off x="4332975" y="3851850"/>
              <a:ext cx="157550" cy="34700"/>
            </a:xfrm>
            <a:custGeom>
              <a:avLst/>
              <a:gdLst/>
              <a:ahLst/>
              <a:cxnLst/>
              <a:rect l="l" t="t" r="r" b="b"/>
              <a:pathLst>
                <a:path w="6302" h="1388" extrusionOk="0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sp>
        <p:nvSpPr>
          <p:cNvPr id="8" name="Freeform 55">
            <a:extLst>
              <a:ext uri="{FF2B5EF4-FFF2-40B4-BE49-F238E27FC236}">
                <a16:creationId xmlns:a16="http://schemas.microsoft.com/office/drawing/2014/main" id="{E1666A18-4505-8DCE-CEAD-72737537B80D}"/>
              </a:ext>
            </a:extLst>
          </p:cNvPr>
          <p:cNvSpPr/>
          <p:nvPr/>
        </p:nvSpPr>
        <p:spPr>
          <a:xfrm>
            <a:off x="7658643" y="5390147"/>
            <a:ext cx="272672" cy="5991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4283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oncept of earth protection day or environmental protection hands to protect the growing forest - ambiente fotografías e imágenes de stock">
            <a:extLst>
              <a:ext uri="{FF2B5EF4-FFF2-40B4-BE49-F238E27FC236}">
                <a16:creationId xmlns:a16="http://schemas.microsoft.com/office/drawing/2014/main" id="{B530C258-CD3D-4C53-AA16-AB353E7CC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206820" cy="68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-14819" y="4107393"/>
            <a:ext cx="12221810" cy="2177209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0" y="4547696"/>
            <a:ext cx="9464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    Future Directions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D84B99D-6CC0-4D72-9DA7-1442795F84A6}"/>
              </a:ext>
            </a:extLst>
          </p:cNvPr>
          <p:cNvGrpSpPr/>
          <p:nvPr/>
        </p:nvGrpSpPr>
        <p:grpSpPr>
          <a:xfrm>
            <a:off x="2114224" y="1369196"/>
            <a:ext cx="1986006" cy="2579347"/>
            <a:chOff x="4884738" y="731838"/>
            <a:chExt cx="2433638" cy="3160713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E9C1642-D8DF-4A2C-8D34-D16D3F26B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738" y="731838"/>
              <a:ext cx="2433638" cy="3160713"/>
            </a:xfrm>
            <a:custGeom>
              <a:avLst/>
              <a:gdLst>
                <a:gd name="T0" fmla="*/ 237 w 478"/>
                <a:gd name="T1" fmla="*/ 57 h 622"/>
                <a:gd name="T2" fmla="*/ 306 w 478"/>
                <a:gd name="T3" fmla="*/ 8 h 622"/>
                <a:gd name="T4" fmla="*/ 339 w 478"/>
                <a:gd name="T5" fmla="*/ 7 h 622"/>
                <a:gd name="T6" fmla="*/ 369 w 478"/>
                <a:gd name="T7" fmla="*/ 26 h 622"/>
                <a:gd name="T8" fmla="*/ 346 w 478"/>
                <a:gd name="T9" fmla="*/ 51 h 622"/>
                <a:gd name="T10" fmla="*/ 280 w 478"/>
                <a:gd name="T11" fmla="*/ 85 h 622"/>
                <a:gd name="T12" fmla="*/ 253 w 478"/>
                <a:gd name="T13" fmla="*/ 131 h 622"/>
                <a:gd name="T14" fmla="*/ 290 w 478"/>
                <a:gd name="T15" fmla="*/ 158 h 622"/>
                <a:gd name="T16" fmla="*/ 461 w 478"/>
                <a:gd name="T17" fmla="*/ 339 h 622"/>
                <a:gd name="T18" fmla="*/ 367 w 478"/>
                <a:gd name="T19" fmla="*/ 567 h 622"/>
                <a:gd name="T20" fmla="*/ 118 w 478"/>
                <a:gd name="T21" fmla="*/ 573 h 622"/>
                <a:gd name="T22" fmla="*/ 12 w 478"/>
                <a:gd name="T23" fmla="*/ 354 h 622"/>
                <a:gd name="T24" fmla="*/ 181 w 478"/>
                <a:gd name="T25" fmla="*/ 159 h 622"/>
                <a:gd name="T26" fmla="*/ 218 w 478"/>
                <a:gd name="T27" fmla="*/ 146 h 622"/>
                <a:gd name="T28" fmla="*/ 209 w 478"/>
                <a:gd name="T29" fmla="*/ 94 h 622"/>
                <a:gd name="T30" fmla="*/ 125 w 478"/>
                <a:gd name="T31" fmla="*/ 48 h 622"/>
                <a:gd name="T32" fmla="*/ 107 w 478"/>
                <a:gd name="T33" fmla="*/ 27 h 622"/>
                <a:gd name="T34" fmla="*/ 132 w 478"/>
                <a:gd name="T35" fmla="*/ 8 h 622"/>
                <a:gd name="T36" fmla="*/ 237 w 478"/>
                <a:gd name="T37" fmla="*/ 57 h 622"/>
                <a:gd name="T38" fmla="*/ 106 w 478"/>
                <a:gd name="T39" fmla="*/ 469 h 622"/>
                <a:gd name="T40" fmla="*/ 68 w 478"/>
                <a:gd name="T41" fmla="*/ 432 h 622"/>
                <a:gd name="T42" fmla="*/ 59 w 478"/>
                <a:gd name="T43" fmla="*/ 413 h 622"/>
                <a:gd name="T44" fmla="*/ 40 w 478"/>
                <a:gd name="T45" fmla="*/ 433 h 622"/>
                <a:gd name="T46" fmla="*/ 45 w 478"/>
                <a:gd name="T47" fmla="*/ 456 h 622"/>
                <a:gd name="T48" fmla="*/ 287 w 478"/>
                <a:gd name="T49" fmla="*/ 582 h 622"/>
                <a:gd name="T50" fmla="*/ 403 w 478"/>
                <a:gd name="T51" fmla="*/ 505 h 622"/>
                <a:gd name="T52" fmla="*/ 412 w 478"/>
                <a:gd name="T53" fmla="*/ 402 h 622"/>
                <a:gd name="T54" fmla="*/ 402 w 478"/>
                <a:gd name="T55" fmla="*/ 387 h 622"/>
                <a:gd name="T56" fmla="*/ 334 w 478"/>
                <a:gd name="T57" fmla="*/ 288 h 622"/>
                <a:gd name="T58" fmla="*/ 282 w 478"/>
                <a:gd name="T59" fmla="*/ 241 h 622"/>
                <a:gd name="T60" fmla="*/ 267 w 478"/>
                <a:gd name="T61" fmla="*/ 229 h 622"/>
                <a:gd name="T62" fmla="*/ 223 w 478"/>
                <a:gd name="T63" fmla="*/ 224 h 622"/>
                <a:gd name="T64" fmla="*/ 181 w 478"/>
                <a:gd name="T65" fmla="*/ 240 h 622"/>
                <a:gd name="T66" fmla="*/ 170 w 478"/>
                <a:gd name="T67" fmla="*/ 258 h 622"/>
                <a:gd name="T68" fmla="*/ 154 w 478"/>
                <a:gd name="T69" fmla="*/ 329 h 622"/>
                <a:gd name="T70" fmla="*/ 187 w 478"/>
                <a:gd name="T71" fmla="*/ 309 h 622"/>
                <a:gd name="T72" fmla="*/ 157 w 478"/>
                <a:gd name="T73" fmla="*/ 357 h 622"/>
                <a:gd name="T74" fmla="*/ 102 w 478"/>
                <a:gd name="T75" fmla="*/ 400 h 622"/>
                <a:gd name="T76" fmla="*/ 106 w 478"/>
                <a:gd name="T77" fmla="*/ 46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8" h="622">
                  <a:moveTo>
                    <a:pt x="237" y="57"/>
                  </a:moveTo>
                  <a:cubicBezTo>
                    <a:pt x="257" y="34"/>
                    <a:pt x="276" y="14"/>
                    <a:pt x="306" y="8"/>
                  </a:cubicBezTo>
                  <a:cubicBezTo>
                    <a:pt x="317" y="6"/>
                    <a:pt x="328" y="4"/>
                    <a:pt x="339" y="7"/>
                  </a:cubicBezTo>
                  <a:cubicBezTo>
                    <a:pt x="351" y="10"/>
                    <a:pt x="366" y="11"/>
                    <a:pt x="369" y="26"/>
                  </a:cubicBezTo>
                  <a:cubicBezTo>
                    <a:pt x="371" y="41"/>
                    <a:pt x="357" y="45"/>
                    <a:pt x="346" y="51"/>
                  </a:cubicBezTo>
                  <a:cubicBezTo>
                    <a:pt x="324" y="62"/>
                    <a:pt x="302" y="74"/>
                    <a:pt x="280" y="85"/>
                  </a:cubicBezTo>
                  <a:cubicBezTo>
                    <a:pt x="261" y="95"/>
                    <a:pt x="250" y="108"/>
                    <a:pt x="253" y="131"/>
                  </a:cubicBezTo>
                  <a:cubicBezTo>
                    <a:pt x="256" y="155"/>
                    <a:pt x="275" y="153"/>
                    <a:pt x="290" y="158"/>
                  </a:cubicBezTo>
                  <a:cubicBezTo>
                    <a:pt x="384" y="184"/>
                    <a:pt x="445" y="244"/>
                    <a:pt x="461" y="339"/>
                  </a:cubicBezTo>
                  <a:cubicBezTo>
                    <a:pt x="478" y="433"/>
                    <a:pt x="446" y="513"/>
                    <a:pt x="367" y="567"/>
                  </a:cubicBezTo>
                  <a:cubicBezTo>
                    <a:pt x="287" y="622"/>
                    <a:pt x="201" y="622"/>
                    <a:pt x="118" y="573"/>
                  </a:cubicBezTo>
                  <a:cubicBezTo>
                    <a:pt x="42" y="528"/>
                    <a:pt x="0" y="438"/>
                    <a:pt x="12" y="354"/>
                  </a:cubicBezTo>
                  <a:cubicBezTo>
                    <a:pt x="27" y="253"/>
                    <a:pt x="83" y="188"/>
                    <a:pt x="181" y="159"/>
                  </a:cubicBezTo>
                  <a:cubicBezTo>
                    <a:pt x="194" y="155"/>
                    <a:pt x="211" y="157"/>
                    <a:pt x="218" y="146"/>
                  </a:cubicBezTo>
                  <a:cubicBezTo>
                    <a:pt x="231" y="128"/>
                    <a:pt x="231" y="107"/>
                    <a:pt x="209" y="94"/>
                  </a:cubicBezTo>
                  <a:cubicBezTo>
                    <a:pt x="182" y="78"/>
                    <a:pt x="153" y="63"/>
                    <a:pt x="125" y="48"/>
                  </a:cubicBezTo>
                  <a:cubicBezTo>
                    <a:pt x="117" y="44"/>
                    <a:pt x="105" y="39"/>
                    <a:pt x="107" y="27"/>
                  </a:cubicBezTo>
                  <a:cubicBezTo>
                    <a:pt x="108" y="13"/>
                    <a:pt x="120" y="10"/>
                    <a:pt x="132" y="8"/>
                  </a:cubicBezTo>
                  <a:cubicBezTo>
                    <a:pt x="177" y="0"/>
                    <a:pt x="210" y="20"/>
                    <a:pt x="237" y="57"/>
                  </a:cubicBezTo>
                  <a:close/>
                  <a:moveTo>
                    <a:pt x="106" y="469"/>
                  </a:moveTo>
                  <a:cubicBezTo>
                    <a:pt x="78" y="470"/>
                    <a:pt x="69" y="455"/>
                    <a:pt x="68" y="432"/>
                  </a:cubicBezTo>
                  <a:cubicBezTo>
                    <a:pt x="67" y="424"/>
                    <a:pt x="68" y="413"/>
                    <a:pt x="59" y="413"/>
                  </a:cubicBezTo>
                  <a:cubicBezTo>
                    <a:pt x="48" y="413"/>
                    <a:pt x="41" y="423"/>
                    <a:pt x="40" y="433"/>
                  </a:cubicBezTo>
                  <a:cubicBezTo>
                    <a:pt x="38" y="440"/>
                    <a:pt x="42" y="449"/>
                    <a:pt x="45" y="456"/>
                  </a:cubicBezTo>
                  <a:cubicBezTo>
                    <a:pt x="81" y="552"/>
                    <a:pt x="187" y="607"/>
                    <a:pt x="287" y="582"/>
                  </a:cubicBezTo>
                  <a:cubicBezTo>
                    <a:pt x="335" y="570"/>
                    <a:pt x="373" y="544"/>
                    <a:pt x="403" y="505"/>
                  </a:cubicBezTo>
                  <a:cubicBezTo>
                    <a:pt x="429" y="473"/>
                    <a:pt x="388" y="435"/>
                    <a:pt x="412" y="402"/>
                  </a:cubicBezTo>
                  <a:cubicBezTo>
                    <a:pt x="416" y="397"/>
                    <a:pt x="407" y="391"/>
                    <a:pt x="402" y="387"/>
                  </a:cubicBezTo>
                  <a:cubicBezTo>
                    <a:pt x="370" y="360"/>
                    <a:pt x="346" y="329"/>
                    <a:pt x="334" y="288"/>
                  </a:cubicBezTo>
                  <a:cubicBezTo>
                    <a:pt x="327" y="267"/>
                    <a:pt x="323" y="231"/>
                    <a:pt x="282" y="241"/>
                  </a:cubicBezTo>
                  <a:cubicBezTo>
                    <a:pt x="278" y="242"/>
                    <a:pt x="269" y="234"/>
                    <a:pt x="267" y="229"/>
                  </a:cubicBezTo>
                  <a:cubicBezTo>
                    <a:pt x="254" y="202"/>
                    <a:pt x="240" y="215"/>
                    <a:pt x="223" y="224"/>
                  </a:cubicBezTo>
                  <a:cubicBezTo>
                    <a:pt x="210" y="231"/>
                    <a:pt x="205" y="257"/>
                    <a:pt x="181" y="240"/>
                  </a:cubicBezTo>
                  <a:cubicBezTo>
                    <a:pt x="177" y="237"/>
                    <a:pt x="168" y="250"/>
                    <a:pt x="170" y="258"/>
                  </a:cubicBezTo>
                  <a:cubicBezTo>
                    <a:pt x="175" y="283"/>
                    <a:pt x="168" y="306"/>
                    <a:pt x="154" y="329"/>
                  </a:cubicBezTo>
                  <a:cubicBezTo>
                    <a:pt x="172" y="329"/>
                    <a:pt x="168" y="306"/>
                    <a:pt x="187" y="309"/>
                  </a:cubicBezTo>
                  <a:cubicBezTo>
                    <a:pt x="178" y="328"/>
                    <a:pt x="182" y="358"/>
                    <a:pt x="157" y="357"/>
                  </a:cubicBezTo>
                  <a:cubicBezTo>
                    <a:pt x="124" y="357"/>
                    <a:pt x="116" y="384"/>
                    <a:pt x="102" y="400"/>
                  </a:cubicBezTo>
                  <a:cubicBezTo>
                    <a:pt x="88" y="416"/>
                    <a:pt x="74" y="447"/>
                    <a:pt x="106" y="4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FB7BAAF-F578-4F84-8AA2-877F6A5F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088" y="3079750"/>
              <a:ext cx="514350" cy="492125"/>
            </a:xfrm>
            <a:custGeom>
              <a:avLst/>
              <a:gdLst>
                <a:gd name="T0" fmla="*/ 101 w 101"/>
                <a:gd name="T1" fmla="*/ 57 h 97"/>
                <a:gd name="T2" fmla="*/ 57 w 101"/>
                <a:gd name="T3" fmla="*/ 83 h 97"/>
                <a:gd name="T4" fmla="*/ 38 w 101"/>
                <a:gd name="T5" fmla="*/ 79 h 97"/>
                <a:gd name="T6" fmla="*/ 0 w 101"/>
                <a:gd name="T7" fmla="*/ 42 h 97"/>
                <a:gd name="T8" fmla="*/ 40 w 101"/>
                <a:gd name="T9" fmla="*/ 8 h 97"/>
                <a:gd name="T10" fmla="*/ 101 w 101"/>
                <a:gd name="T11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7">
                  <a:moveTo>
                    <a:pt x="101" y="57"/>
                  </a:moveTo>
                  <a:cubicBezTo>
                    <a:pt x="100" y="90"/>
                    <a:pt x="88" y="97"/>
                    <a:pt x="57" y="83"/>
                  </a:cubicBezTo>
                  <a:cubicBezTo>
                    <a:pt x="51" y="81"/>
                    <a:pt x="44" y="78"/>
                    <a:pt x="38" y="79"/>
                  </a:cubicBezTo>
                  <a:cubicBezTo>
                    <a:pt x="11" y="81"/>
                    <a:pt x="0" y="66"/>
                    <a:pt x="0" y="42"/>
                  </a:cubicBezTo>
                  <a:cubicBezTo>
                    <a:pt x="0" y="18"/>
                    <a:pt x="22" y="12"/>
                    <a:pt x="40" y="8"/>
                  </a:cubicBezTo>
                  <a:cubicBezTo>
                    <a:pt x="73" y="0"/>
                    <a:pt x="101" y="24"/>
                    <a:pt x="101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2328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E63498B-A651-46D4-9623-B65EB9AD5736}"/>
              </a:ext>
            </a:extLst>
          </p:cNvPr>
          <p:cNvSpPr/>
          <p:nvPr/>
        </p:nvSpPr>
        <p:spPr>
          <a:xfrm>
            <a:off x="284813" y="239844"/>
            <a:ext cx="11632367" cy="6511110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D807681-40BB-485C-99E0-61545E783841}"/>
              </a:ext>
            </a:extLst>
          </p:cNvPr>
          <p:cNvSpPr/>
          <p:nvPr userDrawn="1"/>
        </p:nvSpPr>
        <p:spPr>
          <a:xfrm>
            <a:off x="0" y="6382803"/>
            <a:ext cx="12192000" cy="4762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0" name="Google Shape;263;p42"/>
          <p:cNvSpPr txBox="1">
            <a:spLocks/>
          </p:cNvSpPr>
          <p:nvPr/>
        </p:nvSpPr>
        <p:spPr>
          <a:xfrm>
            <a:off x="823309" y="902030"/>
            <a:ext cx="5424400" cy="103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M Sans"/>
              <a:buNone/>
              <a:defRPr sz="3600" b="1" i="0" u="none" strike="noStrike" cap="none">
                <a:solidFill>
                  <a:srgbClr val="27348B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PE" sz="4400" dirty="0">
                <a:solidFill>
                  <a:schemeClr val="accent2">
                    <a:lumMod val="50000"/>
                  </a:schemeClr>
                </a:solidFill>
                <a:latin typeface="+mj-lt"/>
                <a:cs typeface="Rubik" panose="020B0604020202020204" charset="-79"/>
              </a:rPr>
              <a:t>Future </a:t>
            </a:r>
            <a:r>
              <a:rPr lang="es-PE" sz="4400" dirty="0" err="1">
                <a:solidFill>
                  <a:schemeClr val="accent2">
                    <a:lumMod val="50000"/>
                  </a:schemeClr>
                </a:solidFill>
                <a:latin typeface="+mj-lt"/>
                <a:cs typeface="Rubik" panose="020B0604020202020204" charset="-79"/>
              </a:rPr>
              <a:t>Directions</a:t>
            </a:r>
            <a:endParaRPr lang="es-PE" sz="4400" dirty="0">
              <a:solidFill>
                <a:schemeClr val="accent2">
                  <a:lumMod val="50000"/>
                </a:schemeClr>
              </a:solidFill>
              <a:latin typeface="+mj-lt"/>
              <a:cs typeface="Rubik" panose="020B0604020202020204" charset="-79"/>
            </a:endParaRPr>
          </a:p>
        </p:txBody>
      </p:sp>
      <p:sp>
        <p:nvSpPr>
          <p:cNvPr id="12" name="Google Shape;270;p42"/>
          <p:cNvSpPr txBox="1"/>
          <p:nvPr/>
        </p:nvSpPr>
        <p:spPr>
          <a:xfrm>
            <a:off x="641684" y="1721462"/>
            <a:ext cx="6223679" cy="103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a typeface="Source Sans Pro" panose="020B0503030403020204" pitchFamily="34" charset="0"/>
                <a:cs typeface="Rubik"/>
                <a:sym typeface="Rubik"/>
              </a:rPr>
              <a:t>The future of data science and sustainability holds boundless potential, driven by emerging technologies</a:t>
            </a:r>
            <a:endParaRPr lang="es-PE" b="1" dirty="0">
              <a:solidFill>
                <a:srgbClr val="02FFB3"/>
              </a:solidFill>
              <a:ea typeface="Source Sans Pro" panose="020B0503030403020204" pitchFamily="34" charset="0"/>
              <a:cs typeface="Rubik"/>
              <a:sym typeface="Rubik"/>
            </a:endParaRPr>
          </a:p>
        </p:txBody>
      </p:sp>
      <p:sp>
        <p:nvSpPr>
          <p:cNvPr id="14" name="Google Shape;272;p42"/>
          <p:cNvSpPr txBox="1"/>
          <p:nvPr/>
        </p:nvSpPr>
        <p:spPr>
          <a:xfrm>
            <a:off x="358926" y="2703004"/>
            <a:ext cx="6223679" cy="305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AI and Automation: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Cutting-edge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AI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techniques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expedite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the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analysis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of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extensive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environmental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datasets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,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yielding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quicker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insights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for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informed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decisions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PE" sz="1600" b="1" dirty="0">
              <a:solidFill>
                <a:schemeClr val="accent2">
                  <a:lumMod val="50000"/>
                </a:schemeClr>
              </a:solidFill>
              <a:ea typeface="Rubik"/>
              <a:cs typeface="Rubik"/>
              <a:sym typeface="Rubik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b="1" dirty="0" err="1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Blockchain</a:t>
            </a:r>
            <a:r>
              <a:rPr lang="es-PE" sz="1600" b="1" dirty="0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for</a:t>
            </a:r>
            <a:r>
              <a:rPr lang="es-PE" sz="1600" b="1" dirty="0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Supply</a:t>
            </a:r>
            <a:r>
              <a:rPr lang="es-PE" sz="1600" b="1" dirty="0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Chain</a:t>
            </a:r>
            <a:r>
              <a:rPr lang="es-PE" sz="1600" b="1" dirty="0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Transparency</a:t>
            </a:r>
            <a:r>
              <a:rPr lang="es-PE" sz="1600" b="1" dirty="0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: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Blockchain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bolsters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supply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chain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transparency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,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verifying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product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origins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,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promoting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ethical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sourcing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, and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reducing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environmental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impact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PE" sz="1600" b="1" dirty="0">
              <a:solidFill>
                <a:schemeClr val="accent2">
                  <a:lumMod val="50000"/>
                </a:schemeClr>
              </a:solidFill>
              <a:ea typeface="Rubik"/>
              <a:cs typeface="Rubik"/>
              <a:sym typeface="Rubik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Remote </a:t>
            </a:r>
            <a:r>
              <a:rPr lang="es-PE" sz="1600" b="1" dirty="0" err="1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Sensing</a:t>
            </a:r>
            <a:r>
              <a:rPr lang="es-PE" sz="1600" b="1" dirty="0">
                <a:solidFill>
                  <a:schemeClr val="accent2">
                    <a:lumMod val="50000"/>
                  </a:schemeClr>
                </a:solidFill>
                <a:ea typeface="Rubik"/>
                <a:cs typeface="Rubik"/>
                <a:sym typeface="Rubik"/>
              </a:rPr>
              <a:t> and Drones: 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Remote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sensing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and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drone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technologies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revolutionize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data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collection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in remote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areas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,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fostering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efficient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and comprehensive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environmental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 </a:t>
            </a:r>
            <a:r>
              <a:rPr lang="es-PE" sz="1600" b="1" dirty="0" err="1">
                <a:solidFill>
                  <a:schemeClr val="accent2"/>
                </a:solidFill>
                <a:ea typeface="Rubik"/>
                <a:cs typeface="Rubik"/>
                <a:sym typeface="Rubik"/>
              </a:rPr>
              <a:t>monitoring</a:t>
            </a:r>
            <a:r>
              <a:rPr lang="es-PE" sz="1600" b="1" dirty="0">
                <a:solidFill>
                  <a:schemeClr val="accent2"/>
                </a:solidFill>
                <a:ea typeface="Rubik"/>
                <a:cs typeface="Rubik"/>
                <a:sym typeface="Rubik"/>
              </a:rPr>
              <a:t>.</a:t>
            </a:r>
          </a:p>
        </p:txBody>
      </p:sp>
      <p:pic>
        <p:nvPicPr>
          <p:cNvPr id="4108" name="Picture 12" descr="recycle globe - ambiente fotografías e imágenes de stock">
            <a:extLst>
              <a:ext uri="{FF2B5EF4-FFF2-40B4-BE49-F238E27FC236}">
                <a16:creationId xmlns:a16="http://schemas.microsoft.com/office/drawing/2014/main" id="{2C8159E2-D34D-43D0-AE70-77D90716D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09394" y="668342"/>
            <a:ext cx="6223679" cy="552131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6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oncept of earth protection day or environmental protection hands to protect the growing forest - ambiente fotografías e imágenes de stock">
            <a:extLst>
              <a:ext uri="{FF2B5EF4-FFF2-40B4-BE49-F238E27FC236}">
                <a16:creationId xmlns:a16="http://schemas.microsoft.com/office/drawing/2014/main" id="{B530C258-CD3D-4C53-AA16-AB353E7CC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206820" cy="68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-14819" y="4107393"/>
            <a:ext cx="12221810" cy="2177209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0" y="4547696"/>
            <a:ext cx="9464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    Conclusion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D84B99D-6CC0-4D72-9DA7-1442795F84A6}"/>
              </a:ext>
            </a:extLst>
          </p:cNvPr>
          <p:cNvGrpSpPr/>
          <p:nvPr/>
        </p:nvGrpSpPr>
        <p:grpSpPr>
          <a:xfrm>
            <a:off x="2114224" y="1369196"/>
            <a:ext cx="1986006" cy="2579347"/>
            <a:chOff x="4884738" y="731838"/>
            <a:chExt cx="2433638" cy="3160713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E9C1642-D8DF-4A2C-8D34-D16D3F26B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738" y="731838"/>
              <a:ext cx="2433638" cy="3160713"/>
            </a:xfrm>
            <a:custGeom>
              <a:avLst/>
              <a:gdLst>
                <a:gd name="T0" fmla="*/ 237 w 478"/>
                <a:gd name="T1" fmla="*/ 57 h 622"/>
                <a:gd name="T2" fmla="*/ 306 w 478"/>
                <a:gd name="T3" fmla="*/ 8 h 622"/>
                <a:gd name="T4" fmla="*/ 339 w 478"/>
                <a:gd name="T5" fmla="*/ 7 h 622"/>
                <a:gd name="T6" fmla="*/ 369 w 478"/>
                <a:gd name="T7" fmla="*/ 26 h 622"/>
                <a:gd name="T8" fmla="*/ 346 w 478"/>
                <a:gd name="T9" fmla="*/ 51 h 622"/>
                <a:gd name="T10" fmla="*/ 280 w 478"/>
                <a:gd name="T11" fmla="*/ 85 h 622"/>
                <a:gd name="T12" fmla="*/ 253 w 478"/>
                <a:gd name="T13" fmla="*/ 131 h 622"/>
                <a:gd name="T14" fmla="*/ 290 w 478"/>
                <a:gd name="T15" fmla="*/ 158 h 622"/>
                <a:gd name="T16" fmla="*/ 461 w 478"/>
                <a:gd name="T17" fmla="*/ 339 h 622"/>
                <a:gd name="T18" fmla="*/ 367 w 478"/>
                <a:gd name="T19" fmla="*/ 567 h 622"/>
                <a:gd name="T20" fmla="*/ 118 w 478"/>
                <a:gd name="T21" fmla="*/ 573 h 622"/>
                <a:gd name="T22" fmla="*/ 12 w 478"/>
                <a:gd name="T23" fmla="*/ 354 h 622"/>
                <a:gd name="T24" fmla="*/ 181 w 478"/>
                <a:gd name="T25" fmla="*/ 159 h 622"/>
                <a:gd name="T26" fmla="*/ 218 w 478"/>
                <a:gd name="T27" fmla="*/ 146 h 622"/>
                <a:gd name="T28" fmla="*/ 209 w 478"/>
                <a:gd name="T29" fmla="*/ 94 h 622"/>
                <a:gd name="T30" fmla="*/ 125 w 478"/>
                <a:gd name="T31" fmla="*/ 48 h 622"/>
                <a:gd name="T32" fmla="*/ 107 w 478"/>
                <a:gd name="T33" fmla="*/ 27 h 622"/>
                <a:gd name="T34" fmla="*/ 132 w 478"/>
                <a:gd name="T35" fmla="*/ 8 h 622"/>
                <a:gd name="T36" fmla="*/ 237 w 478"/>
                <a:gd name="T37" fmla="*/ 57 h 622"/>
                <a:gd name="T38" fmla="*/ 106 w 478"/>
                <a:gd name="T39" fmla="*/ 469 h 622"/>
                <a:gd name="T40" fmla="*/ 68 w 478"/>
                <a:gd name="T41" fmla="*/ 432 h 622"/>
                <a:gd name="T42" fmla="*/ 59 w 478"/>
                <a:gd name="T43" fmla="*/ 413 h 622"/>
                <a:gd name="T44" fmla="*/ 40 w 478"/>
                <a:gd name="T45" fmla="*/ 433 h 622"/>
                <a:gd name="T46" fmla="*/ 45 w 478"/>
                <a:gd name="T47" fmla="*/ 456 h 622"/>
                <a:gd name="T48" fmla="*/ 287 w 478"/>
                <a:gd name="T49" fmla="*/ 582 h 622"/>
                <a:gd name="T50" fmla="*/ 403 w 478"/>
                <a:gd name="T51" fmla="*/ 505 h 622"/>
                <a:gd name="T52" fmla="*/ 412 w 478"/>
                <a:gd name="T53" fmla="*/ 402 h 622"/>
                <a:gd name="T54" fmla="*/ 402 w 478"/>
                <a:gd name="T55" fmla="*/ 387 h 622"/>
                <a:gd name="T56" fmla="*/ 334 w 478"/>
                <a:gd name="T57" fmla="*/ 288 h 622"/>
                <a:gd name="T58" fmla="*/ 282 w 478"/>
                <a:gd name="T59" fmla="*/ 241 h 622"/>
                <a:gd name="T60" fmla="*/ 267 w 478"/>
                <a:gd name="T61" fmla="*/ 229 h 622"/>
                <a:gd name="T62" fmla="*/ 223 w 478"/>
                <a:gd name="T63" fmla="*/ 224 h 622"/>
                <a:gd name="T64" fmla="*/ 181 w 478"/>
                <a:gd name="T65" fmla="*/ 240 h 622"/>
                <a:gd name="T66" fmla="*/ 170 w 478"/>
                <a:gd name="T67" fmla="*/ 258 h 622"/>
                <a:gd name="T68" fmla="*/ 154 w 478"/>
                <a:gd name="T69" fmla="*/ 329 h 622"/>
                <a:gd name="T70" fmla="*/ 187 w 478"/>
                <a:gd name="T71" fmla="*/ 309 h 622"/>
                <a:gd name="T72" fmla="*/ 157 w 478"/>
                <a:gd name="T73" fmla="*/ 357 h 622"/>
                <a:gd name="T74" fmla="*/ 102 w 478"/>
                <a:gd name="T75" fmla="*/ 400 h 622"/>
                <a:gd name="T76" fmla="*/ 106 w 478"/>
                <a:gd name="T77" fmla="*/ 46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8" h="622">
                  <a:moveTo>
                    <a:pt x="237" y="57"/>
                  </a:moveTo>
                  <a:cubicBezTo>
                    <a:pt x="257" y="34"/>
                    <a:pt x="276" y="14"/>
                    <a:pt x="306" y="8"/>
                  </a:cubicBezTo>
                  <a:cubicBezTo>
                    <a:pt x="317" y="6"/>
                    <a:pt x="328" y="4"/>
                    <a:pt x="339" y="7"/>
                  </a:cubicBezTo>
                  <a:cubicBezTo>
                    <a:pt x="351" y="10"/>
                    <a:pt x="366" y="11"/>
                    <a:pt x="369" y="26"/>
                  </a:cubicBezTo>
                  <a:cubicBezTo>
                    <a:pt x="371" y="41"/>
                    <a:pt x="357" y="45"/>
                    <a:pt x="346" y="51"/>
                  </a:cubicBezTo>
                  <a:cubicBezTo>
                    <a:pt x="324" y="62"/>
                    <a:pt x="302" y="74"/>
                    <a:pt x="280" y="85"/>
                  </a:cubicBezTo>
                  <a:cubicBezTo>
                    <a:pt x="261" y="95"/>
                    <a:pt x="250" y="108"/>
                    <a:pt x="253" y="131"/>
                  </a:cubicBezTo>
                  <a:cubicBezTo>
                    <a:pt x="256" y="155"/>
                    <a:pt x="275" y="153"/>
                    <a:pt x="290" y="158"/>
                  </a:cubicBezTo>
                  <a:cubicBezTo>
                    <a:pt x="384" y="184"/>
                    <a:pt x="445" y="244"/>
                    <a:pt x="461" y="339"/>
                  </a:cubicBezTo>
                  <a:cubicBezTo>
                    <a:pt x="478" y="433"/>
                    <a:pt x="446" y="513"/>
                    <a:pt x="367" y="567"/>
                  </a:cubicBezTo>
                  <a:cubicBezTo>
                    <a:pt x="287" y="622"/>
                    <a:pt x="201" y="622"/>
                    <a:pt x="118" y="573"/>
                  </a:cubicBezTo>
                  <a:cubicBezTo>
                    <a:pt x="42" y="528"/>
                    <a:pt x="0" y="438"/>
                    <a:pt x="12" y="354"/>
                  </a:cubicBezTo>
                  <a:cubicBezTo>
                    <a:pt x="27" y="253"/>
                    <a:pt x="83" y="188"/>
                    <a:pt x="181" y="159"/>
                  </a:cubicBezTo>
                  <a:cubicBezTo>
                    <a:pt x="194" y="155"/>
                    <a:pt x="211" y="157"/>
                    <a:pt x="218" y="146"/>
                  </a:cubicBezTo>
                  <a:cubicBezTo>
                    <a:pt x="231" y="128"/>
                    <a:pt x="231" y="107"/>
                    <a:pt x="209" y="94"/>
                  </a:cubicBezTo>
                  <a:cubicBezTo>
                    <a:pt x="182" y="78"/>
                    <a:pt x="153" y="63"/>
                    <a:pt x="125" y="48"/>
                  </a:cubicBezTo>
                  <a:cubicBezTo>
                    <a:pt x="117" y="44"/>
                    <a:pt x="105" y="39"/>
                    <a:pt x="107" y="27"/>
                  </a:cubicBezTo>
                  <a:cubicBezTo>
                    <a:pt x="108" y="13"/>
                    <a:pt x="120" y="10"/>
                    <a:pt x="132" y="8"/>
                  </a:cubicBezTo>
                  <a:cubicBezTo>
                    <a:pt x="177" y="0"/>
                    <a:pt x="210" y="20"/>
                    <a:pt x="237" y="57"/>
                  </a:cubicBezTo>
                  <a:close/>
                  <a:moveTo>
                    <a:pt x="106" y="469"/>
                  </a:moveTo>
                  <a:cubicBezTo>
                    <a:pt x="78" y="470"/>
                    <a:pt x="69" y="455"/>
                    <a:pt x="68" y="432"/>
                  </a:cubicBezTo>
                  <a:cubicBezTo>
                    <a:pt x="67" y="424"/>
                    <a:pt x="68" y="413"/>
                    <a:pt x="59" y="413"/>
                  </a:cubicBezTo>
                  <a:cubicBezTo>
                    <a:pt x="48" y="413"/>
                    <a:pt x="41" y="423"/>
                    <a:pt x="40" y="433"/>
                  </a:cubicBezTo>
                  <a:cubicBezTo>
                    <a:pt x="38" y="440"/>
                    <a:pt x="42" y="449"/>
                    <a:pt x="45" y="456"/>
                  </a:cubicBezTo>
                  <a:cubicBezTo>
                    <a:pt x="81" y="552"/>
                    <a:pt x="187" y="607"/>
                    <a:pt x="287" y="582"/>
                  </a:cubicBezTo>
                  <a:cubicBezTo>
                    <a:pt x="335" y="570"/>
                    <a:pt x="373" y="544"/>
                    <a:pt x="403" y="505"/>
                  </a:cubicBezTo>
                  <a:cubicBezTo>
                    <a:pt x="429" y="473"/>
                    <a:pt x="388" y="435"/>
                    <a:pt x="412" y="402"/>
                  </a:cubicBezTo>
                  <a:cubicBezTo>
                    <a:pt x="416" y="397"/>
                    <a:pt x="407" y="391"/>
                    <a:pt x="402" y="387"/>
                  </a:cubicBezTo>
                  <a:cubicBezTo>
                    <a:pt x="370" y="360"/>
                    <a:pt x="346" y="329"/>
                    <a:pt x="334" y="288"/>
                  </a:cubicBezTo>
                  <a:cubicBezTo>
                    <a:pt x="327" y="267"/>
                    <a:pt x="323" y="231"/>
                    <a:pt x="282" y="241"/>
                  </a:cubicBezTo>
                  <a:cubicBezTo>
                    <a:pt x="278" y="242"/>
                    <a:pt x="269" y="234"/>
                    <a:pt x="267" y="229"/>
                  </a:cubicBezTo>
                  <a:cubicBezTo>
                    <a:pt x="254" y="202"/>
                    <a:pt x="240" y="215"/>
                    <a:pt x="223" y="224"/>
                  </a:cubicBezTo>
                  <a:cubicBezTo>
                    <a:pt x="210" y="231"/>
                    <a:pt x="205" y="257"/>
                    <a:pt x="181" y="240"/>
                  </a:cubicBezTo>
                  <a:cubicBezTo>
                    <a:pt x="177" y="237"/>
                    <a:pt x="168" y="250"/>
                    <a:pt x="170" y="258"/>
                  </a:cubicBezTo>
                  <a:cubicBezTo>
                    <a:pt x="175" y="283"/>
                    <a:pt x="168" y="306"/>
                    <a:pt x="154" y="329"/>
                  </a:cubicBezTo>
                  <a:cubicBezTo>
                    <a:pt x="172" y="329"/>
                    <a:pt x="168" y="306"/>
                    <a:pt x="187" y="309"/>
                  </a:cubicBezTo>
                  <a:cubicBezTo>
                    <a:pt x="178" y="328"/>
                    <a:pt x="182" y="358"/>
                    <a:pt x="157" y="357"/>
                  </a:cubicBezTo>
                  <a:cubicBezTo>
                    <a:pt x="124" y="357"/>
                    <a:pt x="116" y="384"/>
                    <a:pt x="102" y="400"/>
                  </a:cubicBezTo>
                  <a:cubicBezTo>
                    <a:pt x="88" y="416"/>
                    <a:pt x="74" y="447"/>
                    <a:pt x="106" y="4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FB7BAAF-F578-4F84-8AA2-877F6A5F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088" y="3079750"/>
              <a:ext cx="514350" cy="492125"/>
            </a:xfrm>
            <a:custGeom>
              <a:avLst/>
              <a:gdLst>
                <a:gd name="T0" fmla="*/ 101 w 101"/>
                <a:gd name="T1" fmla="*/ 57 h 97"/>
                <a:gd name="T2" fmla="*/ 57 w 101"/>
                <a:gd name="T3" fmla="*/ 83 h 97"/>
                <a:gd name="T4" fmla="*/ 38 w 101"/>
                <a:gd name="T5" fmla="*/ 79 h 97"/>
                <a:gd name="T6" fmla="*/ 0 w 101"/>
                <a:gd name="T7" fmla="*/ 42 h 97"/>
                <a:gd name="T8" fmla="*/ 40 w 101"/>
                <a:gd name="T9" fmla="*/ 8 h 97"/>
                <a:gd name="T10" fmla="*/ 101 w 101"/>
                <a:gd name="T11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7">
                  <a:moveTo>
                    <a:pt x="101" y="57"/>
                  </a:moveTo>
                  <a:cubicBezTo>
                    <a:pt x="100" y="90"/>
                    <a:pt x="88" y="97"/>
                    <a:pt x="57" y="83"/>
                  </a:cubicBezTo>
                  <a:cubicBezTo>
                    <a:pt x="51" y="81"/>
                    <a:pt x="44" y="78"/>
                    <a:pt x="38" y="79"/>
                  </a:cubicBezTo>
                  <a:cubicBezTo>
                    <a:pt x="11" y="81"/>
                    <a:pt x="0" y="66"/>
                    <a:pt x="0" y="42"/>
                  </a:cubicBezTo>
                  <a:cubicBezTo>
                    <a:pt x="0" y="18"/>
                    <a:pt x="22" y="12"/>
                    <a:pt x="40" y="8"/>
                  </a:cubicBezTo>
                  <a:cubicBezTo>
                    <a:pt x="73" y="0"/>
                    <a:pt x="101" y="24"/>
                    <a:pt x="101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35010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49D0D16-5937-4F9E-A167-CEF76A391549}"/>
              </a:ext>
            </a:extLst>
          </p:cNvPr>
          <p:cNvGrpSpPr/>
          <p:nvPr/>
        </p:nvGrpSpPr>
        <p:grpSpPr>
          <a:xfrm>
            <a:off x="5679937" y="822321"/>
            <a:ext cx="5512671" cy="5055422"/>
            <a:chOff x="5679937" y="565649"/>
            <a:chExt cx="5512671" cy="5055422"/>
          </a:xfrm>
        </p:grpSpPr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5B54DAF8-3580-4D54-AE56-EA1273C5B275}"/>
                </a:ext>
              </a:extLst>
            </p:cNvPr>
            <p:cNvSpPr/>
            <p:nvPr/>
          </p:nvSpPr>
          <p:spPr>
            <a:xfrm>
              <a:off x="5679937" y="4797879"/>
              <a:ext cx="823192" cy="82319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B237B9-5CB3-4871-8B70-4D06D1F34E26}"/>
                </a:ext>
              </a:extLst>
            </p:cNvPr>
            <p:cNvSpPr/>
            <p:nvPr/>
          </p:nvSpPr>
          <p:spPr>
            <a:xfrm>
              <a:off x="5864987" y="4982930"/>
              <a:ext cx="453091" cy="4530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Bent Arrow 18">
              <a:extLst>
                <a:ext uri="{FF2B5EF4-FFF2-40B4-BE49-F238E27FC236}">
                  <a16:creationId xmlns:a16="http://schemas.microsoft.com/office/drawing/2014/main" id="{0ED7565B-C6B6-4B42-B5E5-367AF81D8B81}"/>
                </a:ext>
              </a:extLst>
            </p:cNvPr>
            <p:cNvSpPr/>
            <p:nvPr/>
          </p:nvSpPr>
          <p:spPr>
            <a:xfrm rot="5400000" flipH="1">
              <a:off x="7480090" y="3397438"/>
              <a:ext cx="888058" cy="3046632"/>
            </a:xfrm>
            <a:prstGeom prst="bentArrow">
              <a:avLst>
                <a:gd name="adj1" fmla="val 33832"/>
                <a:gd name="adj2" fmla="val 20334"/>
                <a:gd name="adj3" fmla="val 731"/>
                <a:gd name="adj4" fmla="val 6758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13" name="그룹 20">
              <a:extLst>
                <a:ext uri="{FF2B5EF4-FFF2-40B4-BE49-F238E27FC236}">
                  <a16:creationId xmlns:a16="http://schemas.microsoft.com/office/drawing/2014/main" id="{A851E37F-17DA-43FB-9822-2B617068AB9B}"/>
                </a:ext>
              </a:extLst>
            </p:cNvPr>
            <p:cNvGrpSpPr/>
            <p:nvPr/>
          </p:nvGrpSpPr>
          <p:grpSpPr>
            <a:xfrm>
              <a:off x="7387342" y="565649"/>
              <a:ext cx="3805266" cy="3914406"/>
              <a:chOff x="7974877" y="892748"/>
              <a:chExt cx="3200146" cy="329193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DE74CAC-753A-4DF5-BDBD-38D7E9418DF3}"/>
                  </a:ext>
                </a:extLst>
              </p:cNvPr>
              <p:cNvGrpSpPr/>
              <p:nvPr/>
            </p:nvGrpSpPr>
            <p:grpSpPr>
              <a:xfrm>
                <a:off x="7974877" y="892748"/>
                <a:ext cx="3200146" cy="3291932"/>
                <a:chOff x="5010421" y="587565"/>
                <a:chExt cx="2758049" cy="283715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83586DA-8784-4824-A357-FF3762E1AB8D}"/>
                    </a:ext>
                  </a:extLst>
                </p:cNvPr>
                <p:cNvGrpSpPr/>
                <p:nvPr/>
              </p:nvGrpSpPr>
              <p:grpSpPr>
                <a:xfrm>
                  <a:off x="5580112" y="1131590"/>
                  <a:ext cx="1602534" cy="2293130"/>
                  <a:chOff x="7474389" y="3367517"/>
                  <a:chExt cx="2192670" cy="3137579"/>
                </a:xfrm>
              </p:grpSpPr>
              <p:sp>
                <p:nvSpPr>
                  <p:cNvPr id="23" name="Teardrop 30">
                    <a:extLst>
                      <a:ext uri="{FF2B5EF4-FFF2-40B4-BE49-F238E27FC236}">
                        <a16:creationId xmlns:a16="http://schemas.microsoft.com/office/drawing/2014/main" id="{DF0494EE-0300-4186-AAA2-50A8D6FA06C2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7474389" y="3367517"/>
                    <a:ext cx="2192670" cy="2192671"/>
                  </a:xfrm>
                  <a:custGeom>
                    <a:avLst/>
                    <a:gdLst>
                      <a:gd name="connsiteX0" fmla="*/ 293361 w 2192670"/>
                      <a:gd name="connsiteY0" fmla="*/ 1899310 h 2192671"/>
                      <a:gd name="connsiteX1" fmla="*/ 0 w 2192670"/>
                      <a:gd name="connsiteY1" fmla="*/ 1191074 h 2192671"/>
                      <a:gd name="connsiteX2" fmla="*/ 1001597 w 2192670"/>
                      <a:gd name="connsiteY2" fmla="*/ 189477 h 2192671"/>
                      <a:gd name="connsiteX3" fmla="*/ 1341342 w 2192670"/>
                      <a:gd name="connsiteY3" fmla="*/ 189477 h 2192671"/>
                      <a:gd name="connsiteX4" fmla="*/ 1530818 w 2192670"/>
                      <a:gd name="connsiteY4" fmla="*/ 0 h 2192671"/>
                      <a:gd name="connsiteX5" fmla="*/ 1806586 w 2192670"/>
                      <a:gd name="connsiteY5" fmla="*/ 0 h 2192671"/>
                      <a:gd name="connsiteX6" fmla="*/ 1996062 w 2192670"/>
                      <a:gd name="connsiteY6" fmla="*/ 189477 h 2192671"/>
                      <a:gd name="connsiteX7" fmla="*/ 2003194 w 2192670"/>
                      <a:gd name="connsiteY7" fmla="*/ 189477 h 2192671"/>
                      <a:gd name="connsiteX8" fmla="*/ 2003194 w 2192670"/>
                      <a:gd name="connsiteY8" fmla="*/ 196609 h 2192671"/>
                      <a:gd name="connsiteX9" fmla="*/ 2192670 w 2192670"/>
                      <a:gd name="connsiteY9" fmla="*/ 386085 h 2192671"/>
                      <a:gd name="connsiteX10" fmla="*/ 2192670 w 2192670"/>
                      <a:gd name="connsiteY10" fmla="*/ 661852 h 2192671"/>
                      <a:gd name="connsiteX11" fmla="*/ 2003193 w 2192670"/>
                      <a:gd name="connsiteY11" fmla="*/ 851329 h 2192671"/>
                      <a:gd name="connsiteX12" fmla="*/ 2003194 w 2192670"/>
                      <a:gd name="connsiteY12" fmla="*/ 1191074 h 2192671"/>
                      <a:gd name="connsiteX13" fmla="*/ 1001597 w 2192670"/>
                      <a:gd name="connsiteY13" fmla="*/ 2192671 h 2192671"/>
                      <a:gd name="connsiteX14" fmla="*/ 293361 w 2192670"/>
                      <a:gd name="connsiteY14" fmla="*/ 1899310 h 2192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92670" h="2192671">
                        <a:moveTo>
                          <a:pt x="293361" y="1899310"/>
                        </a:moveTo>
                        <a:cubicBezTo>
                          <a:pt x="112107" y="1718057"/>
                          <a:pt x="0" y="1467657"/>
                          <a:pt x="0" y="1191074"/>
                        </a:cubicBezTo>
                        <a:cubicBezTo>
                          <a:pt x="0" y="637907"/>
                          <a:pt x="448430" y="189477"/>
                          <a:pt x="1001597" y="189477"/>
                        </a:cubicBezTo>
                        <a:lnTo>
                          <a:pt x="1341342" y="189477"/>
                        </a:lnTo>
                        <a:lnTo>
                          <a:pt x="1530818" y="0"/>
                        </a:lnTo>
                        <a:cubicBezTo>
                          <a:pt x="1606970" y="-76151"/>
                          <a:pt x="1730435" y="-76151"/>
                          <a:pt x="1806586" y="0"/>
                        </a:cubicBezTo>
                        <a:lnTo>
                          <a:pt x="1996062" y="189477"/>
                        </a:lnTo>
                        <a:lnTo>
                          <a:pt x="2003194" y="189477"/>
                        </a:lnTo>
                        <a:lnTo>
                          <a:pt x="2003194" y="196609"/>
                        </a:lnTo>
                        <a:lnTo>
                          <a:pt x="2192670" y="386085"/>
                        </a:lnTo>
                        <a:cubicBezTo>
                          <a:pt x="2268822" y="462236"/>
                          <a:pt x="2268822" y="585701"/>
                          <a:pt x="2192670" y="661852"/>
                        </a:cubicBezTo>
                        <a:lnTo>
                          <a:pt x="2003193" y="851329"/>
                        </a:lnTo>
                        <a:cubicBezTo>
                          <a:pt x="2003193" y="964577"/>
                          <a:pt x="2003194" y="1077826"/>
                          <a:pt x="2003194" y="1191074"/>
                        </a:cubicBezTo>
                        <a:cubicBezTo>
                          <a:pt x="2003194" y="1744241"/>
                          <a:pt x="1554764" y="2192671"/>
                          <a:pt x="1001597" y="2192671"/>
                        </a:cubicBezTo>
                        <a:cubicBezTo>
                          <a:pt x="725014" y="2192671"/>
                          <a:pt x="474614" y="2080563"/>
                          <a:pt x="293361" y="1899310"/>
                        </a:cubicBezTo>
                        <a:close/>
                      </a:path>
                    </a:pathLst>
                  </a:custGeom>
                  <a:noFill/>
                  <a:ln w="698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24" name="Rounded Rectangle 15">
                    <a:extLst>
                      <a:ext uri="{FF2B5EF4-FFF2-40B4-BE49-F238E27FC236}">
                        <a16:creationId xmlns:a16="http://schemas.microsoft.com/office/drawing/2014/main" id="{AFE40709-4EC8-46D8-B072-EAD74F92309E}"/>
                      </a:ext>
                    </a:extLst>
                  </p:cNvPr>
                  <p:cNvSpPr/>
                  <p:nvPr/>
                </p:nvSpPr>
                <p:spPr>
                  <a:xfrm>
                    <a:off x="8138724" y="5844099"/>
                    <a:ext cx="864000" cy="18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25" name="Rounded Rectangle 16">
                    <a:extLst>
                      <a:ext uri="{FF2B5EF4-FFF2-40B4-BE49-F238E27FC236}">
                        <a16:creationId xmlns:a16="http://schemas.microsoft.com/office/drawing/2014/main" id="{D0A73FF0-BE4F-4E5C-949D-D2B731A51336}"/>
                      </a:ext>
                    </a:extLst>
                  </p:cNvPr>
                  <p:cNvSpPr/>
                  <p:nvPr/>
                </p:nvSpPr>
                <p:spPr>
                  <a:xfrm>
                    <a:off x="8174722" y="6084596"/>
                    <a:ext cx="792000" cy="18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6" name="Rounded Rectangle 17">
                    <a:extLst>
                      <a:ext uri="{FF2B5EF4-FFF2-40B4-BE49-F238E27FC236}">
                        <a16:creationId xmlns:a16="http://schemas.microsoft.com/office/drawing/2014/main" id="{64C9D753-9FE0-41E4-BD78-600130E16841}"/>
                      </a:ext>
                    </a:extLst>
                  </p:cNvPr>
                  <p:cNvSpPr/>
                  <p:nvPr/>
                </p:nvSpPr>
                <p:spPr>
                  <a:xfrm>
                    <a:off x="8246721" y="6325096"/>
                    <a:ext cx="648000" cy="18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3F5AE0E9-3582-4126-8CD4-EC7C36D58447}"/>
                    </a:ext>
                  </a:extLst>
                </p:cNvPr>
                <p:cNvGrpSpPr/>
                <p:nvPr/>
              </p:nvGrpSpPr>
              <p:grpSpPr>
                <a:xfrm>
                  <a:off x="5010421" y="587565"/>
                  <a:ext cx="2758049" cy="1315967"/>
                  <a:chOff x="5010421" y="587565"/>
                  <a:chExt cx="2758049" cy="1315967"/>
                </a:xfrm>
              </p:grpSpPr>
              <p:sp>
                <p:nvSpPr>
                  <p:cNvPr id="18" name="Rounded Rectangle 9">
                    <a:extLst>
                      <a:ext uri="{FF2B5EF4-FFF2-40B4-BE49-F238E27FC236}">
                        <a16:creationId xmlns:a16="http://schemas.microsoft.com/office/drawing/2014/main" id="{E8421CB0-E29A-4F0F-96B7-BA7B5319B7C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248823" y="944709"/>
                    <a:ext cx="144000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ounded Rectangle 10">
                    <a:extLst>
                      <a:ext uri="{FF2B5EF4-FFF2-40B4-BE49-F238E27FC236}">
                        <a16:creationId xmlns:a16="http://schemas.microsoft.com/office/drawing/2014/main" id="{B6A60AE0-4020-4C9E-A693-AA11B472B836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5380477" y="944709"/>
                    <a:ext cx="144000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ounded Rectangle 11">
                    <a:extLst>
                      <a:ext uri="{FF2B5EF4-FFF2-40B4-BE49-F238E27FC236}">
                        <a16:creationId xmlns:a16="http://schemas.microsoft.com/office/drawing/2014/main" id="{A26A2D6E-47DE-444F-A5F4-D7F4C4764646}"/>
                      </a:ext>
                    </a:extLst>
                  </p:cNvPr>
                  <p:cNvSpPr/>
                  <p:nvPr/>
                </p:nvSpPr>
                <p:spPr>
                  <a:xfrm>
                    <a:off x="6317445" y="587565"/>
                    <a:ext cx="144000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ounded Rectangle 12">
                    <a:extLst>
                      <a:ext uri="{FF2B5EF4-FFF2-40B4-BE49-F238E27FC236}">
                        <a16:creationId xmlns:a16="http://schemas.microsoft.com/office/drawing/2014/main" id="{DC968A4C-7DCC-4A3D-B3B5-F0BC0D7C4C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516470" y="1651531"/>
                    <a:ext cx="144000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ounded Rectangle 13">
                    <a:extLst>
                      <a:ext uri="{FF2B5EF4-FFF2-40B4-BE49-F238E27FC236}">
                        <a16:creationId xmlns:a16="http://schemas.microsoft.com/office/drawing/2014/main" id="{C47F61D1-51DD-494D-82AD-39E6D61E15C5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118421" y="1651532"/>
                    <a:ext cx="144000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" name="Freeform 26">
                <a:extLst>
                  <a:ext uri="{FF2B5EF4-FFF2-40B4-BE49-F238E27FC236}">
                    <a16:creationId xmlns:a16="http://schemas.microsoft.com/office/drawing/2014/main" id="{0D61B182-7FCA-44CF-8600-3471A8B62413}"/>
                  </a:ext>
                </a:extLst>
              </p:cNvPr>
              <p:cNvSpPr/>
              <p:nvPr/>
            </p:nvSpPr>
            <p:spPr>
              <a:xfrm>
                <a:off x="8794065" y="1883246"/>
                <a:ext cx="1526602" cy="998793"/>
              </a:xfrm>
              <a:custGeom>
                <a:avLst/>
                <a:gdLst>
                  <a:gd name="connsiteX0" fmla="*/ 0 w 1016000"/>
                  <a:gd name="connsiteY0" fmla="*/ 457200 h 914400"/>
                  <a:gd name="connsiteX1" fmla="*/ 215900 w 1016000"/>
                  <a:gd name="connsiteY1" fmla="*/ 457200 h 914400"/>
                  <a:gd name="connsiteX2" fmla="*/ 381000 w 1016000"/>
                  <a:gd name="connsiteY2" fmla="*/ 0 h 914400"/>
                  <a:gd name="connsiteX3" fmla="*/ 596900 w 1016000"/>
                  <a:gd name="connsiteY3" fmla="*/ 914400 h 914400"/>
                  <a:gd name="connsiteX4" fmla="*/ 736600 w 1016000"/>
                  <a:gd name="connsiteY4" fmla="*/ 101600 h 914400"/>
                  <a:gd name="connsiteX5" fmla="*/ 774700 w 1016000"/>
                  <a:gd name="connsiteY5" fmla="*/ 533400 h 914400"/>
                  <a:gd name="connsiteX6" fmla="*/ 1016000 w 1016000"/>
                  <a:gd name="connsiteY6" fmla="*/ 533400 h 914400"/>
                  <a:gd name="connsiteX0" fmla="*/ 0 w 1016000"/>
                  <a:gd name="connsiteY0" fmla="*/ 457200 h 914400"/>
                  <a:gd name="connsiteX1" fmla="*/ 215900 w 1016000"/>
                  <a:gd name="connsiteY1" fmla="*/ 457200 h 914400"/>
                  <a:gd name="connsiteX2" fmla="*/ 381000 w 1016000"/>
                  <a:gd name="connsiteY2" fmla="*/ 0 h 914400"/>
                  <a:gd name="connsiteX3" fmla="*/ 596900 w 1016000"/>
                  <a:gd name="connsiteY3" fmla="*/ 914400 h 914400"/>
                  <a:gd name="connsiteX4" fmla="*/ 736600 w 1016000"/>
                  <a:gd name="connsiteY4" fmla="*/ 101600 h 914400"/>
                  <a:gd name="connsiteX5" fmla="*/ 841026 w 1016000"/>
                  <a:gd name="connsiteY5" fmla="*/ 674343 h 914400"/>
                  <a:gd name="connsiteX6" fmla="*/ 1016000 w 1016000"/>
                  <a:gd name="connsiteY6" fmla="*/ 533400 h 914400"/>
                  <a:gd name="connsiteX0" fmla="*/ 0 w 982837"/>
                  <a:gd name="connsiteY0" fmla="*/ 457200 h 914400"/>
                  <a:gd name="connsiteX1" fmla="*/ 215900 w 982837"/>
                  <a:gd name="connsiteY1" fmla="*/ 457200 h 914400"/>
                  <a:gd name="connsiteX2" fmla="*/ 381000 w 982837"/>
                  <a:gd name="connsiteY2" fmla="*/ 0 h 914400"/>
                  <a:gd name="connsiteX3" fmla="*/ 596900 w 982837"/>
                  <a:gd name="connsiteY3" fmla="*/ 914400 h 914400"/>
                  <a:gd name="connsiteX4" fmla="*/ 736600 w 982837"/>
                  <a:gd name="connsiteY4" fmla="*/ 101600 h 914400"/>
                  <a:gd name="connsiteX5" fmla="*/ 841026 w 982837"/>
                  <a:gd name="connsiteY5" fmla="*/ 674343 h 914400"/>
                  <a:gd name="connsiteX6" fmla="*/ 982837 w 982837"/>
                  <a:gd name="connsiteY6" fmla="*/ 400748 h 914400"/>
                  <a:gd name="connsiteX0" fmla="*/ 0 w 982837"/>
                  <a:gd name="connsiteY0" fmla="*/ 457200 h 914400"/>
                  <a:gd name="connsiteX1" fmla="*/ 215900 w 982837"/>
                  <a:gd name="connsiteY1" fmla="*/ 457200 h 914400"/>
                  <a:gd name="connsiteX2" fmla="*/ 381000 w 982837"/>
                  <a:gd name="connsiteY2" fmla="*/ 0 h 914400"/>
                  <a:gd name="connsiteX3" fmla="*/ 596900 w 982837"/>
                  <a:gd name="connsiteY3" fmla="*/ 914400 h 914400"/>
                  <a:gd name="connsiteX4" fmla="*/ 736600 w 982837"/>
                  <a:gd name="connsiteY4" fmla="*/ 101600 h 914400"/>
                  <a:gd name="connsiteX5" fmla="*/ 814536 w 982837"/>
                  <a:gd name="connsiteY5" fmla="*/ 510008 h 914400"/>
                  <a:gd name="connsiteX6" fmla="*/ 841026 w 982837"/>
                  <a:gd name="connsiteY6" fmla="*/ 674343 h 914400"/>
                  <a:gd name="connsiteX7" fmla="*/ 982837 w 982837"/>
                  <a:gd name="connsiteY7" fmla="*/ 400748 h 914400"/>
                  <a:gd name="connsiteX0" fmla="*/ 0 w 982837"/>
                  <a:gd name="connsiteY0" fmla="*/ 457200 h 914400"/>
                  <a:gd name="connsiteX1" fmla="*/ 215900 w 982837"/>
                  <a:gd name="connsiteY1" fmla="*/ 457200 h 914400"/>
                  <a:gd name="connsiteX2" fmla="*/ 381000 w 982837"/>
                  <a:gd name="connsiteY2" fmla="*/ 0 h 914400"/>
                  <a:gd name="connsiteX3" fmla="*/ 596900 w 982837"/>
                  <a:gd name="connsiteY3" fmla="*/ 914400 h 914400"/>
                  <a:gd name="connsiteX4" fmla="*/ 736600 w 982837"/>
                  <a:gd name="connsiteY4" fmla="*/ 101600 h 914400"/>
                  <a:gd name="connsiteX5" fmla="*/ 814536 w 982837"/>
                  <a:gd name="connsiteY5" fmla="*/ 510008 h 914400"/>
                  <a:gd name="connsiteX6" fmla="*/ 981969 w 982837"/>
                  <a:gd name="connsiteY6" fmla="*/ 632890 h 914400"/>
                  <a:gd name="connsiteX7" fmla="*/ 982837 w 982837"/>
                  <a:gd name="connsiteY7" fmla="*/ 400748 h 914400"/>
                  <a:gd name="connsiteX0" fmla="*/ 0 w 982837"/>
                  <a:gd name="connsiteY0" fmla="*/ 457200 h 914400"/>
                  <a:gd name="connsiteX1" fmla="*/ 215900 w 982837"/>
                  <a:gd name="connsiteY1" fmla="*/ 457200 h 914400"/>
                  <a:gd name="connsiteX2" fmla="*/ 381000 w 982837"/>
                  <a:gd name="connsiteY2" fmla="*/ 0 h 914400"/>
                  <a:gd name="connsiteX3" fmla="*/ 596900 w 982837"/>
                  <a:gd name="connsiteY3" fmla="*/ 914400 h 914400"/>
                  <a:gd name="connsiteX4" fmla="*/ 736600 w 982837"/>
                  <a:gd name="connsiteY4" fmla="*/ 101600 h 914400"/>
                  <a:gd name="connsiteX5" fmla="*/ 864281 w 982837"/>
                  <a:gd name="connsiteY5" fmla="*/ 584624 h 914400"/>
                  <a:gd name="connsiteX6" fmla="*/ 981969 w 982837"/>
                  <a:gd name="connsiteY6" fmla="*/ 632890 h 914400"/>
                  <a:gd name="connsiteX7" fmla="*/ 982837 w 982837"/>
                  <a:gd name="connsiteY7" fmla="*/ 400748 h 914400"/>
                  <a:gd name="connsiteX0" fmla="*/ 0 w 1231559"/>
                  <a:gd name="connsiteY0" fmla="*/ 457200 h 914400"/>
                  <a:gd name="connsiteX1" fmla="*/ 215900 w 1231559"/>
                  <a:gd name="connsiteY1" fmla="*/ 457200 h 914400"/>
                  <a:gd name="connsiteX2" fmla="*/ 381000 w 1231559"/>
                  <a:gd name="connsiteY2" fmla="*/ 0 h 914400"/>
                  <a:gd name="connsiteX3" fmla="*/ 596900 w 1231559"/>
                  <a:gd name="connsiteY3" fmla="*/ 914400 h 914400"/>
                  <a:gd name="connsiteX4" fmla="*/ 736600 w 1231559"/>
                  <a:gd name="connsiteY4" fmla="*/ 101600 h 914400"/>
                  <a:gd name="connsiteX5" fmla="*/ 864281 w 1231559"/>
                  <a:gd name="connsiteY5" fmla="*/ 584624 h 914400"/>
                  <a:gd name="connsiteX6" fmla="*/ 981969 w 1231559"/>
                  <a:gd name="connsiteY6" fmla="*/ 632890 h 914400"/>
                  <a:gd name="connsiteX7" fmla="*/ 1231559 w 1231559"/>
                  <a:gd name="connsiteY7" fmla="*/ 467074 h 914400"/>
                  <a:gd name="connsiteX0" fmla="*/ 0 w 1231559"/>
                  <a:gd name="connsiteY0" fmla="*/ 457200 h 914400"/>
                  <a:gd name="connsiteX1" fmla="*/ 215900 w 1231559"/>
                  <a:gd name="connsiteY1" fmla="*/ 457200 h 914400"/>
                  <a:gd name="connsiteX2" fmla="*/ 381000 w 1231559"/>
                  <a:gd name="connsiteY2" fmla="*/ 0 h 914400"/>
                  <a:gd name="connsiteX3" fmla="*/ 596900 w 1231559"/>
                  <a:gd name="connsiteY3" fmla="*/ 914400 h 914400"/>
                  <a:gd name="connsiteX4" fmla="*/ 736600 w 1231559"/>
                  <a:gd name="connsiteY4" fmla="*/ 101600 h 914400"/>
                  <a:gd name="connsiteX5" fmla="*/ 864281 w 1231559"/>
                  <a:gd name="connsiteY5" fmla="*/ 584624 h 914400"/>
                  <a:gd name="connsiteX6" fmla="*/ 948806 w 1231559"/>
                  <a:gd name="connsiteY6" fmla="*/ 259807 h 914400"/>
                  <a:gd name="connsiteX7" fmla="*/ 1231559 w 1231559"/>
                  <a:gd name="connsiteY7" fmla="*/ 467074 h 914400"/>
                  <a:gd name="connsiteX0" fmla="*/ 0 w 1231559"/>
                  <a:gd name="connsiteY0" fmla="*/ 457200 h 914400"/>
                  <a:gd name="connsiteX1" fmla="*/ 215900 w 1231559"/>
                  <a:gd name="connsiteY1" fmla="*/ 457200 h 914400"/>
                  <a:gd name="connsiteX2" fmla="*/ 381000 w 1231559"/>
                  <a:gd name="connsiteY2" fmla="*/ 0 h 914400"/>
                  <a:gd name="connsiteX3" fmla="*/ 596900 w 1231559"/>
                  <a:gd name="connsiteY3" fmla="*/ 914400 h 914400"/>
                  <a:gd name="connsiteX4" fmla="*/ 736600 w 1231559"/>
                  <a:gd name="connsiteY4" fmla="*/ 101600 h 914400"/>
                  <a:gd name="connsiteX5" fmla="*/ 880863 w 1231559"/>
                  <a:gd name="connsiteY5" fmla="*/ 717276 h 914400"/>
                  <a:gd name="connsiteX6" fmla="*/ 948806 w 1231559"/>
                  <a:gd name="connsiteY6" fmla="*/ 259807 h 914400"/>
                  <a:gd name="connsiteX7" fmla="*/ 1231559 w 1231559"/>
                  <a:gd name="connsiteY7" fmla="*/ 467074 h 914400"/>
                  <a:gd name="connsiteX0" fmla="*/ 0 w 1380792"/>
                  <a:gd name="connsiteY0" fmla="*/ 457200 h 914400"/>
                  <a:gd name="connsiteX1" fmla="*/ 215900 w 1380792"/>
                  <a:gd name="connsiteY1" fmla="*/ 457200 h 914400"/>
                  <a:gd name="connsiteX2" fmla="*/ 381000 w 1380792"/>
                  <a:gd name="connsiteY2" fmla="*/ 0 h 914400"/>
                  <a:gd name="connsiteX3" fmla="*/ 596900 w 1380792"/>
                  <a:gd name="connsiteY3" fmla="*/ 914400 h 914400"/>
                  <a:gd name="connsiteX4" fmla="*/ 736600 w 1380792"/>
                  <a:gd name="connsiteY4" fmla="*/ 101600 h 914400"/>
                  <a:gd name="connsiteX5" fmla="*/ 880863 w 1380792"/>
                  <a:gd name="connsiteY5" fmla="*/ 717276 h 914400"/>
                  <a:gd name="connsiteX6" fmla="*/ 948806 w 1380792"/>
                  <a:gd name="connsiteY6" fmla="*/ 259807 h 914400"/>
                  <a:gd name="connsiteX7" fmla="*/ 1380792 w 1380792"/>
                  <a:gd name="connsiteY7" fmla="*/ 409039 h 914400"/>
                  <a:gd name="connsiteX0" fmla="*/ 0 w 1380792"/>
                  <a:gd name="connsiteY0" fmla="*/ 457200 h 914400"/>
                  <a:gd name="connsiteX1" fmla="*/ 215900 w 1380792"/>
                  <a:gd name="connsiteY1" fmla="*/ 457200 h 914400"/>
                  <a:gd name="connsiteX2" fmla="*/ 381000 w 1380792"/>
                  <a:gd name="connsiteY2" fmla="*/ 0 h 914400"/>
                  <a:gd name="connsiteX3" fmla="*/ 596900 w 1380792"/>
                  <a:gd name="connsiteY3" fmla="*/ 914400 h 914400"/>
                  <a:gd name="connsiteX4" fmla="*/ 736600 w 1380792"/>
                  <a:gd name="connsiteY4" fmla="*/ 101600 h 914400"/>
                  <a:gd name="connsiteX5" fmla="*/ 880863 w 1380792"/>
                  <a:gd name="connsiteY5" fmla="*/ 717276 h 914400"/>
                  <a:gd name="connsiteX6" fmla="*/ 932225 w 1380792"/>
                  <a:gd name="connsiteY6" fmla="*/ 409040 h 914400"/>
                  <a:gd name="connsiteX7" fmla="*/ 1380792 w 1380792"/>
                  <a:gd name="connsiteY7" fmla="*/ 409039 h 914400"/>
                  <a:gd name="connsiteX0" fmla="*/ 0 w 1198396"/>
                  <a:gd name="connsiteY0" fmla="*/ 457200 h 914400"/>
                  <a:gd name="connsiteX1" fmla="*/ 215900 w 1198396"/>
                  <a:gd name="connsiteY1" fmla="*/ 457200 h 914400"/>
                  <a:gd name="connsiteX2" fmla="*/ 381000 w 1198396"/>
                  <a:gd name="connsiteY2" fmla="*/ 0 h 914400"/>
                  <a:gd name="connsiteX3" fmla="*/ 596900 w 1198396"/>
                  <a:gd name="connsiteY3" fmla="*/ 914400 h 914400"/>
                  <a:gd name="connsiteX4" fmla="*/ 736600 w 1198396"/>
                  <a:gd name="connsiteY4" fmla="*/ 101600 h 914400"/>
                  <a:gd name="connsiteX5" fmla="*/ 880863 w 1198396"/>
                  <a:gd name="connsiteY5" fmla="*/ 717276 h 914400"/>
                  <a:gd name="connsiteX6" fmla="*/ 932225 w 1198396"/>
                  <a:gd name="connsiteY6" fmla="*/ 409040 h 914400"/>
                  <a:gd name="connsiteX7" fmla="*/ 1198396 w 1198396"/>
                  <a:gd name="connsiteY7" fmla="*/ 384167 h 914400"/>
                  <a:gd name="connsiteX0" fmla="*/ 0 w 1198396"/>
                  <a:gd name="connsiteY0" fmla="*/ 457200 h 914400"/>
                  <a:gd name="connsiteX1" fmla="*/ 215900 w 1198396"/>
                  <a:gd name="connsiteY1" fmla="*/ 457200 h 914400"/>
                  <a:gd name="connsiteX2" fmla="*/ 381000 w 1198396"/>
                  <a:gd name="connsiteY2" fmla="*/ 0 h 914400"/>
                  <a:gd name="connsiteX3" fmla="*/ 596900 w 1198396"/>
                  <a:gd name="connsiteY3" fmla="*/ 914400 h 914400"/>
                  <a:gd name="connsiteX4" fmla="*/ 736600 w 1198396"/>
                  <a:gd name="connsiteY4" fmla="*/ 101600 h 914400"/>
                  <a:gd name="connsiteX5" fmla="*/ 880863 w 1198396"/>
                  <a:gd name="connsiteY5" fmla="*/ 717276 h 914400"/>
                  <a:gd name="connsiteX6" fmla="*/ 932225 w 1198396"/>
                  <a:gd name="connsiteY6" fmla="*/ 409040 h 914400"/>
                  <a:gd name="connsiteX7" fmla="*/ 1198396 w 1198396"/>
                  <a:gd name="connsiteY7" fmla="*/ 384167 h 914400"/>
                  <a:gd name="connsiteX0" fmla="*/ 0 w 1198396"/>
                  <a:gd name="connsiteY0" fmla="*/ 457200 h 914400"/>
                  <a:gd name="connsiteX1" fmla="*/ 215900 w 1198396"/>
                  <a:gd name="connsiteY1" fmla="*/ 457200 h 914400"/>
                  <a:gd name="connsiteX2" fmla="*/ 381000 w 1198396"/>
                  <a:gd name="connsiteY2" fmla="*/ 0 h 914400"/>
                  <a:gd name="connsiteX3" fmla="*/ 596900 w 1198396"/>
                  <a:gd name="connsiteY3" fmla="*/ 914400 h 914400"/>
                  <a:gd name="connsiteX4" fmla="*/ 736600 w 1198396"/>
                  <a:gd name="connsiteY4" fmla="*/ 101600 h 914400"/>
                  <a:gd name="connsiteX5" fmla="*/ 880863 w 1198396"/>
                  <a:gd name="connsiteY5" fmla="*/ 717276 h 914400"/>
                  <a:gd name="connsiteX6" fmla="*/ 932225 w 1198396"/>
                  <a:gd name="connsiteY6" fmla="*/ 409040 h 914400"/>
                  <a:gd name="connsiteX7" fmla="*/ 1198396 w 1198396"/>
                  <a:gd name="connsiteY7" fmla="*/ 384167 h 914400"/>
                  <a:gd name="connsiteX0" fmla="*/ 0 w 1198396"/>
                  <a:gd name="connsiteY0" fmla="*/ 457200 h 914400"/>
                  <a:gd name="connsiteX1" fmla="*/ 215900 w 1198396"/>
                  <a:gd name="connsiteY1" fmla="*/ 457200 h 914400"/>
                  <a:gd name="connsiteX2" fmla="*/ 381000 w 1198396"/>
                  <a:gd name="connsiteY2" fmla="*/ 0 h 914400"/>
                  <a:gd name="connsiteX3" fmla="*/ 596900 w 1198396"/>
                  <a:gd name="connsiteY3" fmla="*/ 914400 h 914400"/>
                  <a:gd name="connsiteX4" fmla="*/ 736600 w 1198396"/>
                  <a:gd name="connsiteY4" fmla="*/ 101600 h 914400"/>
                  <a:gd name="connsiteX5" fmla="*/ 880863 w 1198396"/>
                  <a:gd name="connsiteY5" fmla="*/ 717276 h 914400"/>
                  <a:gd name="connsiteX6" fmla="*/ 932225 w 1198396"/>
                  <a:gd name="connsiteY6" fmla="*/ 409040 h 914400"/>
                  <a:gd name="connsiteX7" fmla="*/ 1198396 w 1198396"/>
                  <a:gd name="connsiteY7" fmla="*/ 417330 h 914400"/>
                  <a:gd name="connsiteX0" fmla="*/ 0 w 1198396"/>
                  <a:gd name="connsiteY0" fmla="*/ 457200 h 914400"/>
                  <a:gd name="connsiteX1" fmla="*/ 215900 w 1198396"/>
                  <a:gd name="connsiteY1" fmla="*/ 457200 h 914400"/>
                  <a:gd name="connsiteX2" fmla="*/ 381000 w 1198396"/>
                  <a:gd name="connsiteY2" fmla="*/ 0 h 914400"/>
                  <a:gd name="connsiteX3" fmla="*/ 596900 w 1198396"/>
                  <a:gd name="connsiteY3" fmla="*/ 914400 h 914400"/>
                  <a:gd name="connsiteX4" fmla="*/ 736600 w 1198396"/>
                  <a:gd name="connsiteY4" fmla="*/ 101600 h 914400"/>
                  <a:gd name="connsiteX5" fmla="*/ 880863 w 1198396"/>
                  <a:gd name="connsiteY5" fmla="*/ 717276 h 914400"/>
                  <a:gd name="connsiteX6" fmla="*/ 932225 w 1198396"/>
                  <a:gd name="connsiteY6" fmla="*/ 409040 h 914400"/>
                  <a:gd name="connsiteX7" fmla="*/ 1198396 w 1198396"/>
                  <a:gd name="connsiteY7" fmla="*/ 417330 h 914400"/>
                  <a:gd name="connsiteX0" fmla="*/ 0 w 1202223"/>
                  <a:gd name="connsiteY0" fmla="*/ 457200 h 914400"/>
                  <a:gd name="connsiteX1" fmla="*/ 215900 w 1202223"/>
                  <a:gd name="connsiteY1" fmla="*/ 457200 h 914400"/>
                  <a:gd name="connsiteX2" fmla="*/ 381000 w 1202223"/>
                  <a:gd name="connsiteY2" fmla="*/ 0 h 914400"/>
                  <a:gd name="connsiteX3" fmla="*/ 596900 w 1202223"/>
                  <a:gd name="connsiteY3" fmla="*/ 914400 h 914400"/>
                  <a:gd name="connsiteX4" fmla="*/ 736600 w 1202223"/>
                  <a:gd name="connsiteY4" fmla="*/ 101600 h 914400"/>
                  <a:gd name="connsiteX5" fmla="*/ 880863 w 1202223"/>
                  <a:gd name="connsiteY5" fmla="*/ 717276 h 914400"/>
                  <a:gd name="connsiteX6" fmla="*/ 932225 w 1202223"/>
                  <a:gd name="connsiteY6" fmla="*/ 409040 h 914400"/>
                  <a:gd name="connsiteX7" fmla="*/ 1202223 w 1202223"/>
                  <a:gd name="connsiteY7" fmla="*/ 405850 h 914400"/>
                  <a:gd name="connsiteX0" fmla="*/ 0 w 1198396"/>
                  <a:gd name="connsiteY0" fmla="*/ 457200 h 914400"/>
                  <a:gd name="connsiteX1" fmla="*/ 215900 w 1198396"/>
                  <a:gd name="connsiteY1" fmla="*/ 457200 h 914400"/>
                  <a:gd name="connsiteX2" fmla="*/ 381000 w 1198396"/>
                  <a:gd name="connsiteY2" fmla="*/ 0 h 914400"/>
                  <a:gd name="connsiteX3" fmla="*/ 596900 w 1198396"/>
                  <a:gd name="connsiteY3" fmla="*/ 914400 h 914400"/>
                  <a:gd name="connsiteX4" fmla="*/ 736600 w 1198396"/>
                  <a:gd name="connsiteY4" fmla="*/ 101600 h 914400"/>
                  <a:gd name="connsiteX5" fmla="*/ 880863 w 1198396"/>
                  <a:gd name="connsiteY5" fmla="*/ 717276 h 914400"/>
                  <a:gd name="connsiteX6" fmla="*/ 932225 w 1198396"/>
                  <a:gd name="connsiteY6" fmla="*/ 409040 h 914400"/>
                  <a:gd name="connsiteX7" fmla="*/ 1198396 w 1198396"/>
                  <a:gd name="connsiteY7" fmla="*/ 413503 h 914400"/>
                  <a:gd name="connsiteX0" fmla="*/ 0 w 1202223"/>
                  <a:gd name="connsiteY0" fmla="*/ 457200 h 914400"/>
                  <a:gd name="connsiteX1" fmla="*/ 215900 w 1202223"/>
                  <a:gd name="connsiteY1" fmla="*/ 457200 h 914400"/>
                  <a:gd name="connsiteX2" fmla="*/ 381000 w 1202223"/>
                  <a:gd name="connsiteY2" fmla="*/ 0 h 914400"/>
                  <a:gd name="connsiteX3" fmla="*/ 596900 w 1202223"/>
                  <a:gd name="connsiteY3" fmla="*/ 914400 h 914400"/>
                  <a:gd name="connsiteX4" fmla="*/ 736600 w 1202223"/>
                  <a:gd name="connsiteY4" fmla="*/ 101600 h 914400"/>
                  <a:gd name="connsiteX5" fmla="*/ 880863 w 1202223"/>
                  <a:gd name="connsiteY5" fmla="*/ 717276 h 914400"/>
                  <a:gd name="connsiteX6" fmla="*/ 932225 w 1202223"/>
                  <a:gd name="connsiteY6" fmla="*/ 409040 h 914400"/>
                  <a:gd name="connsiteX7" fmla="*/ 1202223 w 1202223"/>
                  <a:gd name="connsiteY7" fmla="*/ 402023 h 914400"/>
                  <a:gd name="connsiteX0" fmla="*/ 0 w 1202266"/>
                  <a:gd name="connsiteY0" fmla="*/ 457200 h 914400"/>
                  <a:gd name="connsiteX1" fmla="*/ 215900 w 1202266"/>
                  <a:gd name="connsiteY1" fmla="*/ 457200 h 914400"/>
                  <a:gd name="connsiteX2" fmla="*/ 381000 w 1202266"/>
                  <a:gd name="connsiteY2" fmla="*/ 0 h 914400"/>
                  <a:gd name="connsiteX3" fmla="*/ 596900 w 1202266"/>
                  <a:gd name="connsiteY3" fmla="*/ 914400 h 914400"/>
                  <a:gd name="connsiteX4" fmla="*/ 736600 w 1202266"/>
                  <a:gd name="connsiteY4" fmla="*/ 101600 h 914400"/>
                  <a:gd name="connsiteX5" fmla="*/ 880863 w 1202266"/>
                  <a:gd name="connsiteY5" fmla="*/ 717276 h 914400"/>
                  <a:gd name="connsiteX6" fmla="*/ 932225 w 1202266"/>
                  <a:gd name="connsiteY6" fmla="*/ 409040 h 914400"/>
                  <a:gd name="connsiteX7" fmla="*/ 1202223 w 1202266"/>
                  <a:gd name="connsiteY7" fmla="*/ 402023 h 914400"/>
                  <a:gd name="connsiteX0" fmla="*/ 0 w 1202266"/>
                  <a:gd name="connsiteY0" fmla="*/ 457200 h 914400"/>
                  <a:gd name="connsiteX1" fmla="*/ 215900 w 1202266"/>
                  <a:gd name="connsiteY1" fmla="*/ 457200 h 914400"/>
                  <a:gd name="connsiteX2" fmla="*/ 381000 w 1202266"/>
                  <a:gd name="connsiteY2" fmla="*/ 0 h 914400"/>
                  <a:gd name="connsiteX3" fmla="*/ 596900 w 1202266"/>
                  <a:gd name="connsiteY3" fmla="*/ 914400 h 914400"/>
                  <a:gd name="connsiteX4" fmla="*/ 736600 w 1202266"/>
                  <a:gd name="connsiteY4" fmla="*/ 101600 h 914400"/>
                  <a:gd name="connsiteX5" fmla="*/ 880863 w 1202266"/>
                  <a:gd name="connsiteY5" fmla="*/ 717276 h 914400"/>
                  <a:gd name="connsiteX6" fmla="*/ 932225 w 1202266"/>
                  <a:gd name="connsiteY6" fmla="*/ 409040 h 914400"/>
                  <a:gd name="connsiteX7" fmla="*/ 1202223 w 1202266"/>
                  <a:gd name="connsiteY7" fmla="*/ 417329 h 914400"/>
                  <a:gd name="connsiteX0" fmla="*/ 0 w 1133408"/>
                  <a:gd name="connsiteY0" fmla="*/ 457200 h 914400"/>
                  <a:gd name="connsiteX1" fmla="*/ 215900 w 1133408"/>
                  <a:gd name="connsiteY1" fmla="*/ 457200 h 914400"/>
                  <a:gd name="connsiteX2" fmla="*/ 381000 w 1133408"/>
                  <a:gd name="connsiteY2" fmla="*/ 0 h 914400"/>
                  <a:gd name="connsiteX3" fmla="*/ 596900 w 1133408"/>
                  <a:gd name="connsiteY3" fmla="*/ 914400 h 914400"/>
                  <a:gd name="connsiteX4" fmla="*/ 736600 w 1133408"/>
                  <a:gd name="connsiteY4" fmla="*/ 101600 h 914400"/>
                  <a:gd name="connsiteX5" fmla="*/ 880863 w 1133408"/>
                  <a:gd name="connsiteY5" fmla="*/ 717276 h 914400"/>
                  <a:gd name="connsiteX6" fmla="*/ 932225 w 1133408"/>
                  <a:gd name="connsiteY6" fmla="*/ 409040 h 914400"/>
                  <a:gd name="connsiteX7" fmla="*/ 1133346 w 1133408"/>
                  <a:gd name="connsiteY7" fmla="*/ 413503 h 914400"/>
                  <a:gd name="connsiteX0" fmla="*/ 0 w 1133408"/>
                  <a:gd name="connsiteY0" fmla="*/ 457200 h 914400"/>
                  <a:gd name="connsiteX1" fmla="*/ 215900 w 1133408"/>
                  <a:gd name="connsiteY1" fmla="*/ 457200 h 914400"/>
                  <a:gd name="connsiteX2" fmla="*/ 381000 w 1133408"/>
                  <a:gd name="connsiteY2" fmla="*/ 0 h 914400"/>
                  <a:gd name="connsiteX3" fmla="*/ 596900 w 1133408"/>
                  <a:gd name="connsiteY3" fmla="*/ 914400 h 914400"/>
                  <a:gd name="connsiteX4" fmla="*/ 736600 w 1133408"/>
                  <a:gd name="connsiteY4" fmla="*/ 101600 h 914400"/>
                  <a:gd name="connsiteX5" fmla="*/ 880863 w 1133408"/>
                  <a:gd name="connsiteY5" fmla="*/ 717276 h 914400"/>
                  <a:gd name="connsiteX6" fmla="*/ 932225 w 1133408"/>
                  <a:gd name="connsiteY6" fmla="*/ 409040 h 914400"/>
                  <a:gd name="connsiteX7" fmla="*/ 1133346 w 1133408"/>
                  <a:gd name="connsiteY7" fmla="*/ 402024 h 914400"/>
                  <a:gd name="connsiteX0" fmla="*/ 0 w 1079873"/>
                  <a:gd name="connsiteY0" fmla="*/ 457200 h 914400"/>
                  <a:gd name="connsiteX1" fmla="*/ 215900 w 1079873"/>
                  <a:gd name="connsiteY1" fmla="*/ 457200 h 914400"/>
                  <a:gd name="connsiteX2" fmla="*/ 381000 w 1079873"/>
                  <a:gd name="connsiteY2" fmla="*/ 0 h 914400"/>
                  <a:gd name="connsiteX3" fmla="*/ 596900 w 1079873"/>
                  <a:gd name="connsiteY3" fmla="*/ 914400 h 914400"/>
                  <a:gd name="connsiteX4" fmla="*/ 736600 w 1079873"/>
                  <a:gd name="connsiteY4" fmla="*/ 101600 h 914400"/>
                  <a:gd name="connsiteX5" fmla="*/ 880863 w 1079873"/>
                  <a:gd name="connsiteY5" fmla="*/ 717276 h 914400"/>
                  <a:gd name="connsiteX6" fmla="*/ 932225 w 1079873"/>
                  <a:gd name="connsiteY6" fmla="*/ 409040 h 914400"/>
                  <a:gd name="connsiteX7" fmla="*/ 1079775 w 1079873"/>
                  <a:gd name="connsiteY7" fmla="*/ 409677 h 914400"/>
                  <a:gd name="connsiteX0" fmla="*/ 0 w 1125759"/>
                  <a:gd name="connsiteY0" fmla="*/ 457200 h 914400"/>
                  <a:gd name="connsiteX1" fmla="*/ 215900 w 1125759"/>
                  <a:gd name="connsiteY1" fmla="*/ 457200 h 914400"/>
                  <a:gd name="connsiteX2" fmla="*/ 381000 w 1125759"/>
                  <a:gd name="connsiteY2" fmla="*/ 0 h 914400"/>
                  <a:gd name="connsiteX3" fmla="*/ 596900 w 1125759"/>
                  <a:gd name="connsiteY3" fmla="*/ 914400 h 914400"/>
                  <a:gd name="connsiteX4" fmla="*/ 736600 w 1125759"/>
                  <a:gd name="connsiteY4" fmla="*/ 101600 h 914400"/>
                  <a:gd name="connsiteX5" fmla="*/ 880863 w 1125759"/>
                  <a:gd name="connsiteY5" fmla="*/ 717276 h 914400"/>
                  <a:gd name="connsiteX6" fmla="*/ 932225 w 1125759"/>
                  <a:gd name="connsiteY6" fmla="*/ 409040 h 914400"/>
                  <a:gd name="connsiteX7" fmla="*/ 1125693 w 1125759"/>
                  <a:gd name="connsiteY7" fmla="*/ 409677 h 914400"/>
                  <a:gd name="connsiteX0" fmla="*/ 0 w 1125693"/>
                  <a:gd name="connsiteY0" fmla="*/ 457200 h 914400"/>
                  <a:gd name="connsiteX1" fmla="*/ 215900 w 1125693"/>
                  <a:gd name="connsiteY1" fmla="*/ 457200 h 914400"/>
                  <a:gd name="connsiteX2" fmla="*/ 381000 w 1125693"/>
                  <a:gd name="connsiteY2" fmla="*/ 0 h 914400"/>
                  <a:gd name="connsiteX3" fmla="*/ 596900 w 1125693"/>
                  <a:gd name="connsiteY3" fmla="*/ 914400 h 914400"/>
                  <a:gd name="connsiteX4" fmla="*/ 736600 w 1125693"/>
                  <a:gd name="connsiteY4" fmla="*/ 101600 h 914400"/>
                  <a:gd name="connsiteX5" fmla="*/ 880863 w 1125693"/>
                  <a:gd name="connsiteY5" fmla="*/ 717276 h 914400"/>
                  <a:gd name="connsiteX6" fmla="*/ 932225 w 1125693"/>
                  <a:gd name="connsiteY6" fmla="*/ 409040 h 914400"/>
                  <a:gd name="connsiteX7" fmla="*/ 1125693 w 1125693"/>
                  <a:gd name="connsiteY7" fmla="*/ 409677 h 914400"/>
                  <a:gd name="connsiteX0" fmla="*/ 0 w 1125693"/>
                  <a:gd name="connsiteY0" fmla="*/ 457200 h 914400"/>
                  <a:gd name="connsiteX1" fmla="*/ 215900 w 1125693"/>
                  <a:gd name="connsiteY1" fmla="*/ 457200 h 914400"/>
                  <a:gd name="connsiteX2" fmla="*/ 381000 w 1125693"/>
                  <a:gd name="connsiteY2" fmla="*/ 0 h 914400"/>
                  <a:gd name="connsiteX3" fmla="*/ 547155 w 1125693"/>
                  <a:gd name="connsiteY3" fmla="*/ 914400 h 914400"/>
                  <a:gd name="connsiteX4" fmla="*/ 736600 w 1125693"/>
                  <a:gd name="connsiteY4" fmla="*/ 101600 h 914400"/>
                  <a:gd name="connsiteX5" fmla="*/ 880863 w 1125693"/>
                  <a:gd name="connsiteY5" fmla="*/ 717276 h 914400"/>
                  <a:gd name="connsiteX6" fmla="*/ 932225 w 1125693"/>
                  <a:gd name="connsiteY6" fmla="*/ 409040 h 914400"/>
                  <a:gd name="connsiteX7" fmla="*/ 1125693 w 1125693"/>
                  <a:gd name="connsiteY7" fmla="*/ 409677 h 914400"/>
                  <a:gd name="connsiteX0" fmla="*/ 0 w 1125693"/>
                  <a:gd name="connsiteY0" fmla="*/ 457200 h 914400"/>
                  <a:gd name="connsiteX1" fmla="*/ 215900 w 1125693"/>
                  <a:gd name="connsiteY1" fmla="*/ 457200 h 914400"/>
                  <a:gd name="connsiteX2" fmla="*/ 381000 w 1125693"/>
                  <a:gd name="connsiteY2" fmla="*/ 0 h 914400"/>
                  <a:gd name="connsiteX3" fmla="*/ 547155 w 1125693"/>
                  <a:gd name="connsiteY3" fmla="*/ 914400 h 914400"/>
                  <a:gd name="connsiteX4" fmla="*/ 797824 w 1125693"/>
                  <a:gd name="connsiteY4" fmla="*/ 105426 h 914400"/>
                  <a:gd name="connsiteX5" fmla="*/ 880863 w 1125693"/>
                  <a:gd name="connsiteY5" fmla="*/ 717276 h 914400"/>
                  <a:gd name="connsiteX6" fmla="*/ 932225 w 1125693"/>
                  <a:gd name="connsiteY6" fmla="*/ 409040 h 914400"/>
                  <a:gd name="connsiteX7" fmla="*/ 1125693 w 1125693"/>
                  <a:gd name="connsiteY7" fmla="*/ 409677 h 914400"/>
                  <a:gd name="connsiteX0" fmla="*/ 0 w 1125693"/>
                  <a:gd name="connsiteY0" fmla="*/ 457200 h 914400"/>
                  <a:gd name="connsiteX1" fmla="*/ 215900 w 1125693"/>
                  <a:gd name="connsiteY1" fmla="*/ 457200 h 914400"/>
                  <a:gd name="connsiteX2" fmla="*/ 381000 w 1125693"/>
                  <a:gd name="connsiteY2" fmla="*/ 0 h 914400"/>
                  <a:gd name="connsiteX3" fmla="*/ 547155 w 1125693"/>
                  <a:gd name="connsiteY3" fmla="*/ 914400 h 914400"/>
                  <a:gd name="connsiteX4" fmla="*/ 797824 w 1125693"/>
                  <a:gd name="connsiteY4" fmla="*/ 105426 h 914400"/>
                  <a:gd name="connsiteX5" fmla="*/ 796681 w 1125693"/>
                  <a:gd name="connsiteY5" fmla="*/ 740235 h 914400"/>
                  <a:gd name="connsiteX6" fmla="*/ 932225 w 1125693"/>
                  <a:gd name="connsiteY6" fmla="*/ 409040 h 914400"/>
                  <a:gd name="connsiteX7" fmla="*/ 1125693 w 1125693"/>
                  <a:gd name="connsiteY7" fmla="*/ 409677 h 914400"/>
                  <a:gd name="connsiteX0" fmla="*/ 0 w 1267273"/>
                  <a:gd name="connsiteY0" fmla="*/ 457200 h 914400"/>
                  <a:gd name="connsiteX1" fmla="*/ 215900 w 1267273"/>
                  <a:gd name="connsiteY1" fmla="*/ 457200 h 914400"/>
                  <a:gd name="connsiteX2" fmla="*/ 381000 w 1267273"/>
                  <a:gd name="connsiteY2" fmla="*/ 0 h 914400"/>
                  <a:gd name="connsiteX3" fmla="*/ 547155 w 1267273"/>
                  <a:gd name="connsiteY3" fmla="*/ 914400 h 914400"/>
                  <a:gd name="connsiteX4" fmla="*/ 797824 w 1267273"/>
                  <a:gd name="connsiteY4" fmla="*/ 105426 h 914400"/>
                  <a:gd name="connsiteX5" fmla="*/ 796681 w 1267273"/>
                  <a:gd name="connsiteY5" fmla="*/ 740235 h 914400"/>
                  <a:gd name="connsiteX6" fmla="*/ 932225 w 1267273"/>
                  <a:gd name="connsiteY6" fmla="*/ 409040 h 914400"/>
                  <a:gd name="connsiteX7" fmla="*/ 1267273 w 1267273"/>
                  <a:gd name="connsiteY7" fmla="*/ 405851 h 914400"/>
                  <a:gd name="connsiteX0" fmla="*/ 0 w 1267273"/>
                  <a:gd name="connsiteY0" fmla="*/ 457200 h 914400"/>
                  <a:gd name="connsiteX1" fmla="*/ 215900 w 1267273"/>
                  <a:gd name="connsiteY1" fmla="*/ 457200 h 914400"/>
                  <a:gd name="connsiteX2" fmla="*/ 381000 w 1267273"/>
                  <a:gd name="connsiteY2" fmla="*/ 0 h 914400"/>
                  <a:gd name="connsiteX3" fmla="*/ 547155 w 1267273"/>
                  <a:gd name="connsiteY3" fmla="*/ 914400 h 914400"/>
                  <a:gd name="connsiteX4" fmla="*/ 797824 w 1267273"/>
                  <a:gd name="connsiteY4" fmla="*/ 105426 h 914400"/>
                  <a:gd name="connsiteX5" fmla="*/ 796681 w 1267273"/>
                  <a:gd name="connsiteY5" fmla="*/ 740235 h 914400"/>
                  <a:gd name="connsiteX6" fmla="*/ 932225 w 1267273"/>
                  <a:gd name="connsiteY6" fmla="*/ 409040 h 914400"/>
                  <a:gd name="connsiteX7" fmla="*/ 1267273 w 1267273"/>
                  <a:gd name="connsiteY7" fmla="*/ 405851 h 914400"/>
                  <a:gd name="connsiteX0" fmla="*/ 0 w 1267273"/>
                  <a:gd name="connsiteY0" fmla="*/ 457200 h 914400"/>
                  <a:gd name="connsiteX1" fmla="*/ 215900 w 1267273"/>
                  <a:gd name="connsiteY1" fmla="*/ 457200 h 914400"/>
                  <a:gd name="connsiteX2" fmla="*/ 381000 w 1267273"/>
                  <a:gd name="connsiteY2" fmla="*/ 0 h 914400"/>
                  <a:gd name="connsiteX3" fmla="*/ 547155 w 1267273"/>
                  <a:gd name="connsiteY3" fmla="*/ 914400 h 914400"/>
                  <a:gd name="connsiteX4" fmla="*/ 797824 w 1267273"/>
                  <a:gd name="connsiteY4" fmla="*/ 105426 h 914400"/>
                  <a:gd name="connsiteX5" fmla="*/ 796681 w 1267273"/>
                  <a:gd name="connsiteY5" fmla="*/ 740235 h 914400"/>
                  <a:gd name="connsiteX6" fmla="*/ 932225 w 1267273"/>
                  <a:gd name="connsiteY6" fmla="*/ 409040 h 914400"/>
                  <a:gd name="connsiteX7" fmla="*/ 1267273 w 1267273"/>
                  <a:gd name="connsiteY7" fmla="*/ 405851 h 914400"/>
                  <a:gd name="connsiteX0" fmla="*/ 0 w 1339977"/>
                  <a:gd name="connsiteY0" fmla="*/ 453374 h 914400"/>
                  <a:gd name="connsiteX1" fmla="*/ 288604 w 1339977"/>
                  <a:gd name="connsiteY1" fmla="*/ 457200 h 914400"/>
                  <a:gd name="connsiteX2" fmla="*/ 453704 w 1339977"/>
                  <a:gd name="connsiteY2" fmla="*/ 0 h 914400"/>
                  <a:gd name="connsiteX3" fmla="*/ 619859 w 1339977"/>
                  <a:gd name="connsiteY3" fmla="*/ 914400 h 914400"/>
                  <a:gd name="connsiteX4" fmla="*/ 870528 w 1339977"/>
                  <a:gd name="connsiteY4" fmla="*/ 105426 h 914400"/>
                  <a:gd name="connsiteX5" fmla="*/ 869385 w 1339977"/>
                  <a:gd name="connsiteY5" fmla="*/ 740235 h 914400"/>
                  <a:gd name="connsiteX6" fmla="*/ 1004929 w 1339977"/>
                  <a:gd name="connsiteY6" fmla="*/ 409040 h 914400"/>
                  <a:gd name="connsiteX7" fmla="*/ 1339977 w 1339977"/>
                  <a:gd name="connsiteY7" fmla="*/ 405851 h 914400"/>
                  <a:gd name="connsiteX0" fmla="*/ 0 w 1343804"/>
                  <a:gd name="connsiteY0" fmla="*/ 461027 h 914400"/>
                  <a:gd name="connsiteX1" fmla="*/ 292431 w 1343804"/>
                  <a:gd name="connsiteY1" fmla="*/ 457200 h 914400"/>
                  <a:gd name="connsiteX2" fmla="*/ 457531 w 1343804"/>
                  <a:gd name="connsiteY2" fmla="*/ 0 h 914400"/>
                  <a:gd name="connsiteX3" fmla="*/ 623686 w 1343804"/>
                  <a:gd name="connsiteY3" fmla="*/ 914400 h 914400"/>
                  <a:gd name="connsiteX4" fmla="*/ 874355 w 1343804"/>
                  <a:gd name="connsiteY4" fmla="*/ 105426 h 914400"/>
                  <a:gd name="connsiteX5" fmla="*/ 873212 w 1343804"/>
                  <a:gd name="connsiteY5" fmla="*/ 740235 h 914400"/>
                  <a:gd name="connsiteX6" fmla="*/ 1008756 w 1343804"/>
                  <a:gd name="connsiteY6" fmla="*/ 409040 h 914400"/>
                  <a:gd name="connsiteX7" fmla="*/ 1343804 w 1343804"/>
                  <a:gd name="connsiteY7" fmla="*/ 405851 h 914400"/>
                  <a:gd name="connsiteX0" fmla="*/ 0 w 1347630"/>
                  <a:gd name="connsiteY0" fmla="*/ 453374 h 914400"/>
                  <a:gd name="connsiteX1" fmla="*/ 296257 w 1347630"/>
                  <a:gd name="connsiteY1" fmla="*/ 457200 h 914400"/>
                  <a:gd name="connsiteX2" fmla="*/ 461357 w 1347630"/>
                  <a:gd name="connsiteY2" fmla="*/ 0 h 914400"/>
                  <a:gd name="connsiteX3" fmla="*/ 627512 w 1347630"/>
                  <a:gd name="connsiteY3" fmla="*/ 914400 h 914400"/>
                  <a:gd name="connsiteX4" fmla="*/ 878181 w 1347630"/>
                  <a:gd name="connsiteY4" fmla="*/ 105426 h 914400"/>
                  <a:gd name="connsiteX5" fmla="*/ 877038 w 1347630"/>
                  <a:gd name="connsiteY5" fmla="*/ 740235 h 914400"/>
                  <a:gd name="connsiteX6" fmla="*/ 1012582 w 1347630"/>
                  <a:gd name="connsiteY6" fmla="*/ 409040 h 914400"/>
                  <a:gd name="connsiteX7" fmla="*/ 1347630 w 1347630"/>
                  <a:gd name="connsiteY7" fmla="*/ 405851 h 914400"/>
                  <a:gd name="connsiteX0" fmla="*/ 0 w 1347630"/>
                  <a:gd name="connsiteY0" fmla="*/ 347948 h 808974"/>
                  <a:gd name="connsiteX1" fmla="*/ 296257 w 1347630"/>
                  <a:gd name="connsiteY1" fmla="*/ 351774 h 808974"/>
                  <a:gd name="connsiteX2" fmla="*/ 399176 w 1347630"/>
                  <a:gd name="connsiteY2" fmla="*/ 93552 h 808974"/>
                  <a:gd name="connsiteX3" fmla="*/ 627512 w 1347630"/>
                  <a:gd name="connsiteY3" fmla="*/ 808974 h 808974"/>
                  <a:gd name="connsiteX4" fmla="*/ 878181 w 1347630"/>
                  <a:gd name="connsiteY4" fmla="*/ 0 h 808974"/>
                  <a:gd name="connsiteX5" fmla="*/ 877038 w 1347630"/>
                  <a:gd name="connsiteY5" fmla="*/ 634809 h 808974"/>
                  <a:gd name="connsiteX6" fmla="*/ 1012582 w 1347630"/>
                  <a:gd name="connsiteY6" fmla="*/ 303614 h 808974"/>
                  <a:gd name="connsiteX7" fmla="*/ 1347630 w 1347630"/>
                  <a:gd name="connsiteY7" fmla="*/ 300425 h 808974"/>
                  <a:gd name="connsiteX0" fmla="*/ 0 w 1347630"/>
                  <a:gd name="connsiteY0" fmla="*/ 347948 h 680468"/>
                  <a:gd name="connsiteX1" fmla="*/ 296257 w 1347630"/>
                  <a:gd name="connsiteY1" fmla="*/ 351774 h 680468"/>
                  <a:gd name="connsiteX2" fmla="*/ 399176 w 1347630"/>
                  <a:gd name="connsiteY2" fmla="*/ 93552 h 680468"/>
                  <a:gd name="connsiteX3" fmla="*/ 577767 w 1347630"/>
                  <a:gd name="connsiteY3" fmla="*/ 680468 h 680468"/>
                  <a:gd name="connsiteX4" fmla="*/ 878181 w 1347630"/>
                  <a:gd name="connsiteY4" fmla="*/ 0 h 680468"/>
                  <a:gd name="connsiteX5" fmla="*/ 877038 w 1347630"/>
                  <a:gd name="connsiteY5" fmla="*/ 634809 h 680468"/>
                  <a:gd name="connsiteX6" fmla="*/ 1012582 w 1347630"/>
                  <a:gd name="connsiteY6" fmla="*/ 303614 h 680468"/>
                  <a:gd name="connsiteX7" fmla="*/ 1347630 w 1347630"/>
                  <a:gd name="connsiteY7" fmla="*/ 300425 h 680468"/>
                  <a:gd name="connsiteX0" fmla="*/ 0 w 1347630"/>
                  <a:gd name="connsiteY0" fmla="*/ 447437 h 779957"/>
                  <a:gd name="connsiteX1" fmla="*/ 296257 w 1347630"/>
                  <a:gd name="connsiteY1" fmla="*/ 451263 h 779957"/>
                  <a:gd name="connsiteX2" fmla="*/ 399176 w 1347630"/>
                  <a:gd name="connsiteY2" fmla="*/ 193041 h 779957"/>
                  <a:gd name="connsiteX3" fmla="*/ 577767 w 1347630"/>
                  <a:gd name="connsiteY3" fmla="*/ 779957 h 779957"/>
                  <a:gd name="connsiteX4" fmla="*/ 774547 w 1347630"/>
                  <a:gd name="connsiteY4" fmla="*/ 0 h 779957"/>
                  <a:gd name="connsiteX5" fmla="*/ 877038 w 1347630"/>
                  <a:gd name="connsiteY5" fmla="*/ 734298 h 779957"/>
                  <a:gd name="connsiteX6" fmla="*/ 1012582 w 1347630"/>
                  <a:gd name="connsiteY6" fmla="*/ 403103 h 779957"/>
                  <a:gd name="connsiteX7" fmla="*/ 1347630 w 1347630"/>
                  <a:gd name="connsiteY7" fmla="*/ 399914 h 779957"/>
                  <a:gd name="connsiteX0" fmla="*/ 0 w 1347630"/>
                  <a:gd name="connsiteY0" fmla="*/ 447437 h 966439"/>
                  <a:gd name="connsiteX1" fmla="*/ 296257 w 1347630"/>
                  <a:gd name="connsiteY1" fmla="*/ 451263 h 966439"/>
                  <a:gd name="connsiteX2" fmla="*/ 399176 w 1347630"/>
                  <a:gd name="connsiteY2" fmla="*/ 193041 h 966439"/>
                  <a:gd name="connsiteX3" fmla="*/ 577767 w 1347630"/>
                  <a:gd name="connsiteY3" fmla="*/ 779957 h 966439"/>
                  <a:gd name="connsiteX4" fmla="*/ 774547 w 1347630"/>
                  <a:gd name="connsiteY4" fmla="*/ 0 h 966439"/>
                  <a:gd name="connsiteX5" fmla="*/ 914347 w 1347630"/>
                  <a:gd name="connsiteY5" fmla="*/ 966439 h 966439"/>
                  <a:gd name="connsiteX6" fmla="*/ 1012582 w 1347630"/>
                  <a:gd name="connsiteY6" fmla="*/ 403103 h 966439"/>
                  <a:gd name="connsiteX7" fmla="*/ 1347630 w 1347630"/>
                  <a:gd name="connsiteY7" fmla="*/ 399914 h 966439"/>
                  <a:gd name="connsiteX0" fmla="*/ 0 w 1347630"/>
                  <a:gd name="connsiteY0" fmla="*/ 447437 h 966439"/>
                  <a:gd name="connsiteX1" fmla="*/ 296257 w 1347630"/>
                  <a:gd name="connsiteY1" fmla="*/ 451263 h 966439"/>
                  <a:gd name="connsiteX2" fmla="*/ 399176 w 1347630"/>
                  <a:gd name="connsiteY2" fmla="*/ 193041 h 966439"/>
                  <a:gd name="connsiteX3" fmla="*/ 577767 w 1347630"/>
                  <a:gd name="connsiteY3" fmla="*/ 779957 h 966439"/>
                  <a:gd name="connsiteX4" fmla="*/ 774547 w 1347630"/>
                  <a:gd name="connsiteY4" fmla="*/ 0 h 966439"/>
                  <a:gd name="connsiteX5" fmla="*/ 914347 w 1347630"/>
                  <a:gd name="connsiteY5" fmla="*/ 966439 h 966439"/>
                  <a:gd name="connsiteX6" fmla="*/ 1012582 w 1347630"/>
                  <a:gd name="connsiteY6" fmla="*/ 403103 h 966439"/>
                  <a:gd name="connsiteX7" fmla="*/ 1105802 w 1347630"/>
                  <a:gd name="connsiteY7" fmla="*/ 400437 h 966439"/>
                  <a:gd name="connsiteX8" fmla="*/ 1347630 w 1347630"/>
                  <a:gd name="connsiteY8" fmla="*/ 399914 h 966439"/>
                  <a:gd name="connsiteX0" fmla="*/ 0 w 1347630"/>
                  <a:gd name="connsiteY0" fmla="*/ 447437 h 966439"/>
                  <a:gd name="connsiteX1" fmla="*/ 296257 w 1347630"/>
                  <a:gd name="connsiteY1" fmla="*/ 451263 h 966439"/>
                  <a:gd name="connsiteX2" fmla="*/ 399176 w 1347630"/>
                  <a:gd name="connsiteY2" fmla="*/ 193041 h 966439"/>
                  <a:gd name="connsiteX3" fmla="*/ 577767 w 1347630"/>
                  <a:gd name="connsiteY3" fmla="*/ 779957 h 966439"/>
                  <a:gd name="connsiteX4" fmla="*/ 774547 w 1347630"/>
                  <a:gd name="connsiteY4" fmla="*/ 0 h 966439"/>
                  <a:gd name="connsiteX5" fmla="*/ 914347 w 1347630"/>
                  <a:gd name="connsiteY5" fmla="*/ 966439 h 966439"/>
                  <a:gd name="connsiteX6" fmla="*/ 1037454 w 1347630"/>
                  <a:gd name="connsiteY6" fmla="*/ 191689 h 966439"/>
                  <a:gd name="connsiteX7" fmla="*/ 1105802 w 1347630"/>
                  <a:gd name="connsiteY7" fmla="*/ 400437 h 966439"/>
                  <a:gd name="connsiteX8" fmla="*/ 1347630 w 1347630"/>
                  <a:gd name="connsiteY8" fmla="*/ 399914 h 966439"/>
                  <a:gd name="connsiteX0" fmla="*/ 0 w 1347630"/>
                  <a:gd name="connsiteY0" fmla="*/ 447437 h 966439"/>
                  <a:gd name="connsiteX1" fmla="*/ 296257 w 1347630"/>
                  <a:gd name="connsiteY1" fmla="*/ 451263 h 966439"/>
                  <a:gd name="connsiteX2" fmla="*/ 399176 w 1347630"/>
                  <a:gd name="connsiteY2" fmla="*/ 193041 h 966439"/>
                  <a:gd name="connsiteX3" fmla="*/ 577767 w 1347630"/>
                  <a:gd name="connsiteY3" fmla="*/ 779957 h 966439"/>
                  <a:gd name="connsiteX4" fmla="*/ 774547 w 1347630"/>
                  <a:gd name="connsiteY4" fmla="*/ 0 h 966439"/>
                  <a:gd name="connsiteX5" fmla="*/ 914347 w 1347630"/>
                  <a:gd name="connsiteY5" fmla="*/ 966439 h 966439"/>
                  <a:gd name="connsiteX6" fmla="*/ 1078907 w 1347630"/>
                  <a:gd name="connsiteY6" fmla="*/ 191689 h 966439"/>
                  <a:gd name="connsiteX7" fmla="*/ 1105802 w 1347630"/>
                  <a:gd name="connsiteY7" fmla="*/ 400437 h 966439"/>
                  <a:gd name="connsiteX8" fmla="*/ 1347630 w 1347630"/>
                  <a:gd name="connsiteY8" fmla="*/ 399914 h 966439"/>
                  <a:gd name="connsiteX0" fmla="*/ 0 w 1347630"/>
                  <a:gd name="connsiteY0" fmla="*/ 447437 h 966439"/>
                  <a:gd name="connsiteX1" fmla="*/ 296257 w 1347630"/>
                  <a:gd name="connsiteY1" fmla="*/ 451263 h 966439"/>
                  <a:gd name="connsiteX2" fmla="*/ 399176 w 1347630"/>
                  <a:gd name="connsiteY2" fmla="*/ 193041 h 966439"/>
                  <a:gd name="connsiteX3" fmla="*/ 577767 w 1347630"/>
                  <a:gd name="connsiteY3" fmla="*/ 779957 h 966439"/>
                  <a:gd name="connsiteX4" fmla="*/ 774547 w 1347630"/>
                  <a:gd name="connsiteY4" fmla="*/ 0 h 966439"/>
                  <a:gd name="connsiteX5" fmla="*/ 914347 w 1347630"/>
                  <a:gd name="connsiteY5" fmla="*/ 966439 h 966439"/>
                  <a:gd name="connsiteX6" fmla="*/ 1078907 w 1347630"/>
                  <a:gd name="connsiteY6" fmla="*/ 191689 h 966439"/>
                  <a:gd name="connsiteX7" fmla="*/ 1105802 w 1347630"/>
                  <a:gd name="connsiteY7" fmla="*/ 400437 h 966439"/>
                  <a:gd name="connsiteX8" fmla="*/ 1172128 w 1347630"/>
                  <a:gd name="connsiteY8" fmla="*/ 396291 h 966439"/>
                  <a:gd name="connsiteX9" fmla="*/ 1347630 w 1347630"/>
                  <a:gd name="connsiteY9" fmla="*/ 399914 h 966439"/>
                  <a:gd name="connsiteX0" fmla="*/ 0 w 1347630"/>
                  <a:gd name="connsiteY0" fmla="*/ 447437 h 966439"/>
                  <a:gd name="connsiteX1" fmla="*/ 296257 w 1347630"/>
                  <a:gd name="connsiteY1" fmla="*/ 451263 h 966439"/>
                  <a:gd name="connsiteX2" fmla="*/ 399176 w 1347630"/>
                  <a:gd name="connsiteY2" fmla="*/ 193041 h 966439"/>
                  <a:gd name="connsiteX3" fmla="*/ 577767 w 1347630"/>
                  <a:gd name="connsiteY3" fmla="*/ 779957 h 966439"/>
                  <a:gd name="connsiteX4" fmla="*/ 774547 w 1347630"/>
                  <a:gd name="connsiteY4" fmla="*/ 0 h 966439"/>
                  <a:gd name="connsiteX5" fmla="*/ 914347 w 1347630"/>
                  <a:gd name="connsiteY5" fmla="*/ 966439 h 966439"/>
                  <a:gd name="connsiteX6" fmla="*/ 1078907 w 1347630"/>
                  <a:gd name="connsiteY6" fmla="*/ 191689 h 966439"/>
                  <a:gd name="connsiteX7" fmla="*/ 1126529 w 1347630"/>
                  <a:gd name="connsiteY7" fmla="*/ 669886 h 966439"/>
                  <a:gd name="connsiteX8" fmla="*/ 1172128 w 1347630"/>
                  <a:gd name="connsiteY8" fmla="*/ 396291 h 966439"/>
                  <a:gd name="connsiteX9" fmla="*/ 1347630 w 1347630"/>
                  <a:gd name="connsiteY9" fmla="*/ 399914 h 966439"/>
                  <a:gd name="connsiteX0" fmla="*/ 0 w 1459555"/>
                  <a:gd name="connsiteY0" fmla="*/ 447437 h 966439"/>
                  <a:gd name="connsiteX1" fmla="*/ 296257 w 1459555"/>
                  <a:gd name="connsiteY1" fmla="*/ 451263 h 966439"/>
                  <a:gd name="connsiteX2" fmla="*/ 399176 w 1459555"/>
                  <a:gd name="connsiteY2" fmla="*/ 193041 h 966439"/>
                  <a:gd name="connsiteX3" fmla="*/ 577767 w 1459555"/>
                  <a:gd name="connsiteY3" fmla="*/ 779957 h 966439"/>
                  <a:gd name="connsiteX4" fmla="*/ 774547 w 1459555"/>
                  <a:gd name="connsiteY4" fmla="*/ 0 h 966439"/>
                  <a:gd name="connsiteX5" fmla="*/ 914347 w 1459555"/>
                  <a:gd name="connsiteY5" fmla="*/ 966439 h 966439"/>
                  <a:gd name="connsiteX6" fmla="*/ 1078907 w 1459555"/>
                  <a:gd name="connsiteY6" fmla="*/ 191689 h 966439"/>
                  <a:gd name="connsiteX7" fmla="*/ 1126529 w 1459555"/>
                  <a:gd name="connsiteY7" fmla="*/ 669886 h 966439"/>
                  <a:gd name="connsiteX8" fmla="*/ 1172128 w 1459555"/>
                  <a:gd name="connsiteY8" fmla="*/ 396291 h 966439"/>
                  <a:gd name="connsiteX9" fmla="*/ 1459555 w 1459555"/>
                  <a:gd name="connsiteY9" fmla="*/ 395769 h 966439"/>
                  <a:gd name="connsiteX0" fmla="*/ 0 w 1459555"/>
                  <a:gd name="connsiteY0" fmla="*/ 447437 h 966439"/>
                  <a:gd name="connsiteX1" fmla="*/ 296257 w 1459555"/>
                  <a:gd name="connsiteY1" fmla="*/ 451263 h 966439"/>
                  <a:gd name="connsiteX2" fmla="*/ 399176 w 1459555"/>
                  <a:gd name="connsiteY2" fmla="*/ 193041 h 966439"/>
                  <a:gd name="connsiteX3" fmla="*/ 577767 w 1459555"/>
                  <a:gd name="connsiteY3" fmla="*/ 779957 h 966439"/>
                  <a:gd name="connsiteX4" fmla="*/ 728948 w 1459555"/>
                  <a:gd name="connsiteY4" fmla="*/ 0 h 966439"/>
                  <a:gd name="connsiteX5" fmla="*/ 914347 w 1459555"/>
                  <a:gd name="connsiteY5" fmla="*/ 966439 h 966439"/>
                  <a:gd name="connsiteX6" fmla="*/ 1078907 w 1459555"/>
                  <a:gd name="connsiteY6" fmla="*/ 191689 h 966439"/>
                  <a:gd name="connsiteX7" fmla="*/ 1126529 w 1459555"/>
                  <a:gd name="connsiteY7" fmla="*/ 669886 h 966439"/>
                  <a:gd name="connsiteX8" fmla="*/ 1172128 w 1459555"/>
                  <a:gd name="connsiteY8" fmla="*/ 396291 h 966439"/>
                  <a:gd name="connsiteX9" fmla="*/ 1459555 w 1459555"/>
                  <a:gd name="connsiteY9" fmla="*/ 395769 h 966439"/>
                  <a:gd name="connsiteX0" fmla="*/ 0 w 1459555"/>
                  <a:gd name="connsiteY0" fmla="*/ 447437 h 966439"/>
                  <a:gd name="connsiteX1" fmla="*/ 296257 w 1459555"/>
                  <a:gd name="connsiteY1" fmla="*/ 451263 h 966439"/>
                  <a:gd name="connsiteX2" fmla="*/ 399176 w 1459555"/>
                  <a:gd name="connsiteY2" fmla="*/ 193041 h 966439"/>
                  <a:gd name="connsiteX3" fmla="*/ 540458 w 1459555"/>
                  <a:gd name="connsiteY3" fmla="*/ 721922 h 966439"/>
                  <a:gd name="connsiteX4" fmla="*/ 728948 w 1459555"/>
                  <a:gd name="connsiteY4" fmla="*/ 0 h 966439"/>
                  <a:gd name="connsiteX5" fmla="*/ 914347 w 1459555"/>
                  <a:gd name="connsiteY5" fmla="*/ 966439 h 966439"/>
                  <a:gd name="connsiteX6" fmla="*/ 1078907 w 1459555"/>
                  <a:gd name="connsiteY6" fmla="*/ 191689 h 966439"/>
                  <a:gd name="connsiteX7" fmla="*/ 1126529 w 1459555"/>
                  <a:gd name="connsiteY7" fmla="*/ 669886 h 966439"/>
                  <a:gd name="connsiteX8" fmla="*/ 1172128 w 1459555"/>
                  <a:gd name="connsiteY8" fmla="*/ 396291 h 966439"/>
                  <a:gd name="connsiteX9" fmla="*/ 1459555 w 1459555"/>
                  <a:gd name="connsiteY9" fmla="*/ 395769 h 966439"/>
                  <a:gd name="connsiteX0" fmla="*/ 0 w 1459555"/>
                  <a:gd name="connsiteY0" fmla="*/ 447437 h 875241"/>
                  <a:gd name="connsiteX1" fmla="*/ 296257 w 1459555"/>
                  <a:gd name="connsiteY1" fmla="*/ 451263 h 875241"/>
                  <a:gd name="connsiteX2" fmla="*/ 399176 w 1459555"/>
                  <a:gd name="connsiteY2" fmla="*/ 193041 h 875241"/>
                  <a:gd name="connsiteX3" fmla="*/ 540458 w 1459555"/>
                  <a:gd name="connsiteY3" fmla="*/ 721922 h 875241"/>
                  <a:gd name="connsiteX4" fmla="*/ 728948 w 1459555"/>
                  <a:gd name="connsiteY4" fmla="*/ 0 h 875241"/>
                  <a:gd name="connsiteX5" fmla="*/ 901911 w 1459555"/>
                  <a:gd name="connsiteY5" fmla="*/ 875241 h 875241"/>
                  <a:gd name="connsiteX6" fmla="*/ 1078907 w 1459555"/>
                  <a:gd name="connsiteY6" fmla="*/ 191689 h 875241"/>
                  <a:gd name="connsiteX7" fmla="*/ 1126529 w 1459555"/>
                  <a:gd name="connsiteY7" fmla="*/ 669886 h 875241"/>
                  <a:gd name="connsiteX8" fmla="*/ 1172128 w 1459555"/>
                  <a:gd name="connsiteY8" fmla="*/ 396291 h 875241"/>
                  <a:gd name="connsiteX9" fmla="*/ 1459555 w 1459555"/>
                  <a:gd name="connsiteY9" fmla="*/ 395769 h 875241"/>
                  <a:gd name="connsiteX0" fmla="*/ 0 w 1459555"/>
                  <a:gd name="connsiteY0" fmla="*/ 447437 h 924985"/>
                  <a:gd name="connsiteX1" fmla="*/ 296257 w 1459555"/>
                  <a:gd name="connsiteY1" fmla="*/ 451263 h 924985"/>
                  <a:gd name="connsiteX2" fmla="*/ 399176 w 1459555"/>
                  <a:gd name="connsiteY2" fmla="*/ 193041 h 924985"/>
                  <a:gd name="connsiteX3" fmla="*/ 540458 w 1459555"/>
                  <a:gd name="connsiteY3" fmla="*/ 721922 h 924985"/>
                  <a:gd name="connsiteX4" fmla="*/ 728948 w 1459555"/>
                  <a:gd name="connsiteY4" fmla="*/ 0 h 924985"/>
                  <a:gd name="connsiteX5" fmla="*/ 918493 w 1459555"/>
                  <a:gd name="connsiteY5" fmla="*/ 924985 h 924985"/>
                  <a:gd name="connsiteX6" fmla="*/ 1078907 w 1459555"/>
                  <a:gd name="connsiteY6" fmla="*/ 191689 h 924985"/>
                  <a:gd name="connsiteX7" fmla="*/ 1126529 w 1459555"/>
                  <a:gd name="connsiteY7" fmla="*/ 669886 h 924985"/>
                  <a:gd name="connsiteX8" fmla="*/ 1172128 w 1459555"/>
                  <a:gd name="connsiteY8" fmla="*/ 396291 h 924985"/>
                  <a:gd name="connsiteX9" fmla="*/ 1459555 w 1459555"/>
                  <a:gd name="connsiteY9" fmla="*/ 395769 h 924985"/>
                  <a:gd name="connsiteX0" fmla="*/ 0 w 1459555"/>
                  <a:gd name="connsiteY0" fmla="*/ 447437 h 924985"/>
                  <a:gd name="connsiteX1" fmla="*/ 296257 w 1459555"/>
                  <a:gd name="connsiteY1" fmla="*/ 451263 h 924985"/>
                  <a:gd name="connsiteX2" fmla="*/ 399176 w 1459555"/>
                  <a:gd name="connsiteY2" fmla="*/ 193041 h 924985"/>
                  <a:gd name="connsiteX3" fmla="*/ 540458 w 1459555"/>
                  <a:gd name="connsiteY3" fmla="*/ 721922 h 924985"/>
                  <a:gd name="connsiteX4" fmla="*/ 728948 w 1459555"/>
                  <a:gd name="connsiteY4" fmla="*/ 0 h 924985"/>
                  <a:gd name="connsiteX5" fmla="*/ 918493 w 1459555"/>
                  <a:gd name="connsiteY5" fmla="*/ 924985 h 924985"/>
                  <a:gd name="connsiteX6" fmla="*/ 1078907 w 1459555"/>
                  <a:gd name="connsiteY6" fmla="*/ 191689 h 924985"/>
                  <a:gd name="connsiteX7" fmla="*/ 1130674 w 1459555"/>
                  <a:gd name="connsiteY7" fmla="*/ 645014 h 924985"/>
                  <a:gd name="connsiteX8" fmla="*/ 1172128 w 1459555"/>
                  <a:gd name="connsiteY8" fmla="*/ 396291 h 924985"/>
                  <a:gd name="connsiteX9" fmla="*/ 1459555 w 1459555"/>
                  <a:gd name="connsiteY9" fmla="*/ 395769 h 924985"/>
                  <a:gd name="connsiteX0" fmla="*/ 0 w 1459555"/>
                  <a:gd name="connsiteY0" fmla="*/ 447437 h 924985"/>
                  <a:gd name="connsiteX1" fmla="*/ 296257 w 1459555"/>
                  <a:gd name="connsiteY1" fmla="*/ 451263 h 924985"/>
                  <a:gd name="connsiteX2" fmla="*/ 399176 w 1459555"/>
                  <a:gd name="connsiteY2" fmla="*/ 193041 h 924985"/>
                  <a:gd name="connsiteX3" fmla="*/ 540458 w 1459555"/>
                  <a:gd name="connsiteY3" fmla="*/ 721922 h 924985"/>
                  <a:gd name="connsiteX4" fmla="*/ 728948 w 1459555"/>
                  <a:gd name="connsiteY4" fmla="*/ 0 h 924985"/>
                  <a:gd name="connsiteX5" fmla="*/ 918493 w 1459555"/>
                  <a:gd name="connsiteY5" fmla="*/ 924985 h 924985"/>
                  <a:gd name="connsiteX6" fmla="*/ 1078907 w 1459555"/>
                  <a:gd name="connsiteY6" fmla="*/ 191689 h 924985"/>
                  <a:gd name="connsiteX7" fmla="*/ 1130674 w 1459555"/>
                  <a:gd name="connsiteY7" fmla="*/ 645014 h 924985"/>
                  <a:gd name="connsiteX8" fmla="*/ 1197000 w 1459555"/>
                  <a:gd name="connsiteY8" fmla="*/ 396291 h 924985"/>
                  <a:gd name="connsiteX9" fmla="*/ 1459555 w 1459555"/>
                  <a:gd name="connsiteY9" fmla="*/ 395769 h 924985"/>
                  <a:gd name="connsiteX0" fmla="*/ 0 w 1459555"/>
                  <a:gd name="connsiteY0" fmla="*/ 447437 h 924985"/>
                  <a:gd name="connsiteX1" fmla="*/ 296257 w 1459555"/>
                  <a:gd name="connsiteY1" fmla="*/ 451263 h 924985"/>
                  <a:gd name="connsiteX2" fmla="*/ 399176 w 1459555"/>
                  <a:gd name="connsiteY2" fmla="*/ 193041 h 924985"/>
                  <a:gd name="connsiteX3" fmla="*/ 540458 w 1459555"/>
                  <a:gd name="connsiteY3" fmla="*/ 721922 h 924985"/>
                  <a:gd name="connsiteX4" fmla="*/ 728948 w 1459555"/>
                  <a:gd name="connsiteY4" fmla="*/ 0 h 924985"/>
                  <a:gd name="connsiteX5" fmla="*/ 918493 w 1459555"/>
                  <a:gd name="connsiteY5" fmla="*/ 924985 h 924985"/>
                  <a:gd name="connsiteX6" fmla="*/ 1035655 w 1459555"/>
                  <a:gd name="connsiteY6" fmla="*/ 178381 h 924985"/>
                  <a:gd name="connsiteX7" fmla="*/ 1130674 w 1459555"/>
                  <a:gd name="connsiteY7" fmla="*/ 645014 h 924985"/>
                  <a:gd name="connsiteX8" fmla="*/ 1197000 w 1459555"/>
                  <a:gd name="connsiteY8" fmla="*/ 396291 h 924985"/>
                  <a:gd name="connsiteX9" fmla="*/ 1459555 w 1459555"/>
                  <a:gd name="connsiteY9" fmla="*/ 395769 h 924985"/>
                  <a:gd name="connsiteX0" fmla="*/ 0 w 1459555"/>
                  <a:gd name="connsiteY0" fmla="*/ 447437 h 924985"/>
                  <a:gd name="connsiteX1" fmla="*/ 296257 w 1459555"/>
                  <a:gd name="connsiteY1" fmla="*/ 451263 h 924985"/>
                  <a:gd name="connsiteX2" fmla="*/ 399176 w 1459555"/>
                  <a:gd name="connsiteY2" fmla="*/ 193041 h 924985"/>
                  <a:gd name="connsiteX3" fmla="*/ 540458 w 1459555"/>
                  <a:gd name="connsiteY3" fmla="*/ 721922 h 924985"/>
                  <a:gd name="connsiteX4" fmla="*/ 728948 w 1459555"/>
                  <a:gd name="connsiteY4" fmla="*/ 0 h 924985"/>
                  <a:gd name="connsiteX5" fmla="*/ 918493 w 1459555"/>
                  <a:gd name="connsiteY5" fmla="*/ 924985 h 924985"/>
                  <a:gd name="connsiteX6" fmla="*/ 1022347 w 1459555"/>
                  <a:gd name="connsiteY6" fmla="*/ 168401 h 924985"/>
                  <a:gd name="connsiteX7" fmla="*/ 1130674 w 1459555"/>
                  <a:gd name="connsiteY7" fmla="*/ 645014 h 924985"/>
                  <a:gd name="connsiteX8" fmla="*/ 1197000 w 1459555"/>
                  <a:gd name="connsiteY8" fmla="*/ 396291 h 924985"/>
                  <a:gd name="connsiteX9" fmla="*/ 1459555 w 1459555"/>
                  <a:gd name="connsiteY9" fmla="*/ 395769 h 924985"/>
                  <a:gd name="connsiteX0" fmla="*/ 0 w 1459555"/>
                  <a:gd name="connsiteY0" fmla="*/ 447437 h 924985"/>
                  <a:gd name="connsiteX1" fmla="*/ 296257 w 1459555"/>
                  <a:gd name="connsiteY1" fmla="*/ 451263 h 924985"/>
                  <a:gd name="connsiteX2" fmla="*/ 412484 w 1459555"/>
                  <a:gd name="connsiteY2" fmla="*/ 166426 h 924985"/>
                  <a:gd name="connsiteX3" fmla="*/ 540458 w 1459555"/>
                  <a:gd name="connsiteY3" fmla="*/ 721922 h 924985"/>
                  <a:gd name="connsiteX4" fmla="*/ 728948 w 1459555"/>
                  <a:gd name="connsiteY4" fmla="*/ 0 h 924985"/>
                  <a:gd name="connsiteX5" fmla="*/ 918493 w 1459555"/>
                  <a:gd name="connsiteY5" fmla="*/ 924985 h 924985"/>
                  <a:gd name="connsiteX6" fmla="*/ 1022347 w 1459555"/>
                  <a:gd name="connsiteY6" fmla="*/ 168401 h 924985"/>
                  <a:gd name="connsiteX7" fmla="*/ 1130674 w 1459555"/>
                  <a:gd name="connsiteY7" fmla="*/ 645014 h 924985"/>
                  <a:gd name="connsiteX8" fmla="*/ 1197000 w 1459555"/>
                  <a:gd name="connsiteY8" fmla="*/ 396291 h 924985"/>
                  <a:gd name="connsiteX9" fmla="*/ 1459555 w 1459555"/>
                  <a:gd name="connsiteY9" fmla="*/ 395769 h 924985"/>
                  <a:gd name="connsiteX0" fmla="*/ 0 w 1459555"/>
                  <a:gd name="connsiteY0" fmla="*/ 474053 h 951601"/>
                  <a:gd name="connsiteX1" fmla="*/ 296257 w 1459555"/>
                  <a:gd name="connsiteY1" fmla="*/ 477879 h 951601"/>
                  <a:gd name="connsiteX2" fmla="*/ 412484 w 1459555"/>
                  <a:gd name="connsiteY2" fmla="*/ 193042 h 951601"/>
                  <a:gd name="connsiteX3" fmla="*/ 540458 w 1459555"/>
                  <a:gd name="connsiteY3" fmla="*/ 748538 h 951601"/>
                  <a:gd name="connsiteX4" fmla="*/ 718966 w 1459555"/>
                  <a:gd name="connsiteY4" fmla="*/ 0 h 951601"/>
                  <a:gd name="connsiteX5" fmla="*/ 918493 w 1459555"/>
                  <a:gd name="connsiteY5" fmla="*/ 951601 h 951601"/>
                  <a:gd name="connsiteX6" fmla="*/ 1022347 w 1459555"/>
                  <a:gd name="connsiteY6" fmla="*/ 195017 h 951601"/>
                  <a:gd name="connsiteX7" fmla="*/ 1130674 w 1459555"/>
                  <a:gd name="connsiteY7" fmla="*/ 671630 h 951601"/>
                  <a:gd name="connsiteX8" fmla="*/ 1197000 w 1459555"/>
                  <a:gd name="connsiteY8" fmla="*/ 422907 h 951601"/>
                  <a:gd name="connsiteX9" fmla="*/ 1459555 w 1459555"/>
                  <a:gd name="connsiteY9" fmla="*/ 422385 h 951601"/>
                  <a:gd name="connsiteX0" fmla="*/ 0 w 1459555"/>
                  <a:gd name="connsiteY0" fmla="*/ 474053 h 954928"/>
                  <a:gd name="connsiteX1" fmla="*/ 296257 w 1459555"/>
                  <a:gd name="connsiteY1" fmla="*/ 477879 h 954928"/>
                  <a:gd name="connsiteX2" fmla="*/ 412484 w 1459555"/>
                  <a:gd name="connsiteY2" fmla="*/ 193042 h 954928"/>
                  <a:gd name="connsiteX3" fmla="*/ 540458 w 1459555"/>
                  <a:gd name="connsiteY3" fmla="*/ 748538 h 954928"/>
                  <a:gd name="connsiteX4" fmla="*/ 718966 w 1459555"/>
                  <a:gd name="connsiteY4" fmla="*/ 0 h 954928"/>
                  <a:gd name="connsiteX5" fmla="*/ 891876 w 1459555"/>
                  <a:gd name="connsiteY5" fmla="*/ 954928 h 954928"/>
                  <a:gd name="connsiteX6" fmla="*/ 1022347 w 1459555"/>
                  <a:gd name="connsiteY6" fmla="*/ 195017 h 954928"/>
                  <a:gd name="connsiteX7" fmla="*/ 1130674 w 1459555"/>
                  <a:gd name="connsiteY7" fmla="*/ 671630 h 954928"/>
                  <a:gd name="connsiteX8" fmla="*/ 1197000 w 1459555"/>
                  <a:gd name="connsiteY8" fmla="*/ 422907 h 954928"/>
                  <a:gd name="connsiteX9" fmla="*/ 1459555 w 1459555"/>
                  <a:gd name="connsiteY9" fmla="*/ 422385 h 95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9555" h="954928">
                    <a:moveTo>
                      <a:pt x="0" y="474053"/>
                    </a:moveTo>
                    <a:lnTo>
                      <a:pt x="296257" y="477879"/>
                    </a:lnTo>
                    <a:lnTo>
                      <a:pt x="412484" y="193042"/>
                    </a:lnTo>
                    <a:lnTo>
                      <a:pt x="540458" y="748538"/>
                    </a:lnTo>
                    <a:lnTo>
                      <a:pt x="718966" y="0"/>
                    </a:lnTo>
                    <a:lnTo>
                      <a:pt x="891876" y="954928"/>
                    </a:lnTo>
                    <a:lnTo>
                      <a:pt x="1022347" y="195017"/>
                    </a:lnTo>
                    <a:lnTo>
                      <a:pt x="1130674" y="671630"/>
                    </a:lnTo>
                    <a:lnTo>
                      <a:pt x="1197000" y="422907"/>
                    </a:lnTo>
                    <a:lnTo>
                      <a:pt x="1459555" y="422385"/>
                    </a:lnTo>
                  </a:path>
                </a:pathLst>
              </a:custGeom>
              <a:noFill/>
              <a:ln w="76200" cap="rnd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D99209-53F5-4EA6-AD9F-BA25051F2911}"/>
              </a:ext>
            </a:extLst>
          </p:cNvPr>
          <p:cNvSpPr txBox="1"/>
          <p:nvPr/>
        </p:nvSpPr>
        <p:spPr>
          <a:xfrm>
            <a:off x="797376" y="1379459"/>
            <a:ext cx="5798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journey through the dynamic landscape of data science and sustainable research illuminates a path towards a harmonious coexistence with our planet.</a:t>
            </a:r>
          </a:p>
          <a:p>
            <a:pPr algn="just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Collaboration between data science and sustainable research embodies the convergence of innovation and ethical responsibility.</a:t>
            </a:r>
          </a:p>
          <a:p>
            <a:pPr algn="just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Let us embrace our roles as stewards of this planet, exploring trends, advocating for ethical practices, and collectively steering our trajectory towards a thriving and sustainable future.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64AFB-C54F-4DEC-9E9C-C560EF4CD0B0}"/>
              </a:ext>
            </a:extLst>
          </p:cNvPr>
          <p:cNvSpPr/>
          <p:nvPr/>
        </p:nvSpPr>
        <p:spPr>
          <a:xfrm>
            <a:off x="915789" y="1162007"/>
            <a:ext cx="4896000" cy="82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9" name="그룹 21">
            <a:extLst>
              <a:ext uri="{FF2B5EF4-FFF2-40B4-BE49-F238E27FC236}">
                <a16:creationId xmlns:a16="http://schemas.microsoft.com/office/drawing/2014/main" id="{C477EEAE-A9E3-40DC-B601-B421D3FA9295}"/>
              </a:ext>
            </a:extLst>
          </p:cNvPr>
          <p:cNvGrpSpPr/>
          <p:nvPr/>
        </p:nvGrpSpPr>
        <p:grpSpPr>
          <a:xfrm>
            <a:off x="3685514" y="4885260"/>
            <a:ext cx="2478833" cy="1323991"/>
            <a:chOff x="4165655" y="4789090"/>
            <a:chExt cx="1849676" cy="1185617"/>
          </a:xfrm>
        </p:grpSpPr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EF5A0BD6-C2B5-4808-87D1-D4999C4E6AF1}"/>
                </a:ext>
              </a:extLst>
            </p:cNvPr>
            <p:cNvSpPr/>
            <p:nvPr/>
          </p:nvSpPr>
          <p:spPr>
            <a:xfrm rot="5400000">
              <a:off x="4596561" y="4555937"/>
              <a:ext cx="1185617" cy="1651923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489532-9174-494A-B184-339A6EC6B400}"/>
                </a:ext>
              </a:extLst>
            </p:cNvPr>
            <p:cNvSpPr/>
            <p:nvPr/>
          </p:nvSpPr>
          <p:spPr>
            <a:xfrm>
              <a:off x="4165655" y="5276540"/>
              <a:ext cx="360040" cy="5926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59DB1-9DDC-413F-86D2-E16BEEFFCBB2}"/>
              </a:ext>
            </a:extLst>
          </p:cNvPr>
          <p:cNvSpPr/>
          <p:nvPr/>
        </p:nvSpPr>
        <p:spPr>
          <a:xfrm>
            <a:off x="2" y="5211837"/>
            <a:ext cx="3696131" cy="9581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5F42AF-23FE-43BE-B838-7E21A1AF34EF}"/>
              </a:ext>
            </a:extLst>
          </p:cNvPr>
          <p:cNvSpPr txBox="1"/>
          <p:nvPr/>
        </p:nvSpPr>
        <p:spPr>
          <a:xfrm>
            <a:off x="891781" y="5401982"/>
            <a:ext cx="2336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Dats Science  &amp; Sustainable Research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A0F76-1FE5-43D6-B401-A58AE413BF4D}"/>
              </a:ext>
            </a:extLst>
          </p:cNvPr>
          <p:cNvSpPr txBox="1"/>
          <p:nvPr/>
        </p:nvSpPr>
        <p:spPr>
          <a:xfrm>
            <a:off x="915789" y="548077"/>
            <a:ext cx="358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0" name="Group 4">
            <a:extLst>
              <a:ext uri="{FF2B5EF4-FFF2-40B4-BE49-F238E27FC236}">
                <a16:creationId xmlns:a16="http://schemas.microsoft.com/office/drawing/2014/main" id="{0F1BE75D-D601-4A24-B7FD-7FB9F8947D53}"/>
              </a:ext>
            </a:extLst>
          </p:cNvPr>
          <p:cNvGrpSpPr/>
          <p:nvPr/>
        </p:nvGrpSpPr>
        <p:grpSpPr>
          <a:xfrm>
            <a:off x="-29810" y="1"/>
            <a:ext cx="492503" cy="6880078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31" name="Rectangle 98">
              <a:extLst>
                <a:ext uri="{FF2B5EF4-FFF2-40B4-BE49-F238E27FC236}">
                  <a16:creationId xmlns:a16="http://schemas.microsoft.com/office/drawing/2014/main" id="{17BC0A2A-C873-4038-A8BB-35919A29C3BB}"/>
                </a:ext>
              </a:extLst>
            </p:cNvPr>
            <p:cNvSpPr/>
            <p:nvPr/>
          </p:nvSpPr>
          <p:spPr>
            <a:xfrm>
              <a:off x="-14820" y="3550807"/>
              <a:ext cx="12221810" cy="1545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103">
              <a:extLst>
                <a:ext uri="{FF2B5EF4-FFF2-40B4-BE49-F238E27FC236}">
                  <a16:creationId xmlns:a16="http://schemas.microsoft.com/office/drawing/2014/main" id="{357C7322-C74B-4AD6-A498-56974218459E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F703FB5E-477D-41BD-BA7E-AAEC9755E6F1}"/>
              </a:ext>
            </a:extLst>
          </p:cNvPr>
          <p:cNvGrpSpPr/>
          <p:nvPr/>
        </p:nvGrpSpPr>
        <p:grpSpPr>
          <a:xfrm rot="10800000">
            <a:off x="11694968" y="-7088"/>
            <a:ext cx="492503" cy="6880078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34" name="Rectangle 98">
              <a:extLst>
                <a:ext uri="{FF2B5EF4-FFF2-40B4-BE49-F238E27FC236}">
                  <a16:creationId xmlns:a16="http://schemas.microsoft.com/office/drawing/2014/main" id="{08CBDD7D-6879-4CD6-9D93-D4FCE1298261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103">
              <a:extLst>
                <a:ext uri="{FF2B5EF4-FFF2-40B4-BE49-F238E27FC236}">
                  <a16:creationId xmlns:a16="http://schemas.microsoft.com/office/drawing/2014/main" id="{6213EE24-5A6D-4268-87D7-98C46E63FF2A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43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F22036B1-F043-40CF-ADB9-7A30EABB10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8774577" y="2875939"/>
            <a:ext cx="3180259" cy="3180259"/>
          </a:xfrm>
          <a:prstGeom prst="ellipse">
            <a:avLst/>
          </a:prstGeom>
          <a:solidFill>
            <a:srgbClr val="FFC000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7938" y="4551214"/>
            <a:ext cx="735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Solomonpromise51@gmail.com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https://www.linkedin.com/in/solomon-promise-etiyeme/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427" y="3532730"/>
            <a:ext cx="594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Contact </a:t>
            </a:r>
            <a:r>
              <a:rPr lang="en-US" altLang="ko-KR" sz="5400" b="1" dirty="0">
                <a:solidFill>
                  <a:srgbClr val="FFC000"/>
                </a:solidFill>
                <a:cs typeface="Arial" pitchFamily="34" charset="0"/>
              </a:rPr>
              <a:t>Details</a:t>
            </a:r>
            <a:endParaRPr lang="ko-KR" altLang="en-US" sz="5400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45854"/>
            <a:ext cx="7164288" cy="6206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0" y="5745854"/>
            <a:ext cx="6096000" cy="620688"/>
          </a:xfrm>
          <a:prstGeom prst="rect">
            <a:avLst/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Solomon Etiyeme Promise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88087" y="5814133"/>
            <a:ext cx="1886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Data Science Instructor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ounded Rectangle 51">
            <a:extLst>
              <a:ext uri="{FF2B5EF4-FFF2-40B4-BE49-F238E27FC236}">
                <a16:creationId xmlns:a16="http://schemas.microsoft.com/office/drawing/2014/main" id="{7FAD2FA5-CAA4-4B70-BD32-B6FAA13DAB09}"/>
              </a:ext>
            </a:extLst>
          </p:cNvPr>
          <p:cNvSpPr/>
          <p:nvPr/>
        </p:nvSpPr>
        <p:spPr>
          <a:xfrm rot="16200000" flipH="1">
            <a:off x="9329149" y="3593106"/>
            <a:ext cx="2071115" cy="195049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Oval 32">
            <a:extLst>
              <a:ext uri="{FF2B5EF4-FFF2-40B4-BE49-F238E27FC236}">
                <a16:creationId xmlns:a16="http://schemas.microsoft.com/office/drawing/2014/main" id="{70F9B2D8-6CD9-466C-B169-7597344D7703}"/>
              </a:ext>
            </a:extLst>
          </p:cNvPr>
          <p:cNvSpPr/>
          <p:nvPr/>
        </p:nvSpPr>
        <p:spPr>
          <a:xfrm>
            <a:off x="6529322" y="5883933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42EC5232-96CA-8504-C5FA-BD243CAA058D}"/>
              </a:ext>
            </a:extLst>
          </p:cNvPr>
          <p:cNvSpPr/>
          <p:nvPr/>
        </p:nvSpPr>
        <p:spPr>
          <a:xfrm>
            <a:off x="454322" y="5161376"/>
            <a:ext cx="253615" cy="263948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Rounded Rectangle 10">
            <a:extLst>
              <a:ext uri="{FF2B5EF4-FFF2-40B4-BE49-F238E27FC236}">
                <a16:creationId xmlns:a16="http://schemas.microsoft.com/office/drawing/2014/main" id="{68BA80C8-CA13-E03C-D147-1D2426A564B9}"/>
              </a:ext>
            </a:extLst>
          </p:cNvPr>
          <p:cNvSpPr>
            <a:spLocks noChangeAspect="1"/>
          </p:cNvSpPr>
          <p:nvPr/>
        </p:nvSpPr>
        <p:spPr>
          <a:xfrm>
            <a:off x="487225" y="4620490"/>
            <a:ext cx="243592" cy="263948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36872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8DB6FFD-AFE5-43BD-ABD6-00113C4BD74C}"/>
              </a:ext>
            </a:extLst>
          </p:cNvPr>
          <p:cNvSpPr/>
          <p:nvPr/>
        </p:nvSpPr>
        <p:spPr>
          <a:xfrm>
            <a:off x="0" y="4153709"/>
            <a:ext cx="12192000" cy="13812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542FDA-6944-41BC-817D-DE672C425147}"/>
              </a:ext>
            </a:extLst>
          </p:cNvPr>
          <p:cNvSpPr txBox="1"/>
          <p:nvPr/>
        </p:nvSpPr>
        <p:spPr>
          <a:xfrm>
            <a:off x="3680299" y="4163010"/>
            <a:ext cx="4831402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BB3550-DA19-4ABC-AB48-BD1351F9C880}"/>
              </a:ext>
            </a:extLst>
          </p:cNvPr>
          <p:cNvSpPr txBox="1"/>
          <p:nvPr/>
        </p:nvSpPr>
        <p:spPr>
          <a:xfrm>
            <a:off x="3648215" y="5018793"/>
            <a:ext cx="48314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Your engagement and presence have enriched our discourse today.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0A05C90-FC07-4A23-B3F3-F2271CDD452A}"/>
              </a:ext>
            </a:extLst>
          </p:cNvPr>
          <p:cNvSpPr/>
          <p:nvPr/>
        </p:nvSpPr>
        <p:spPr>
          <a:xfrm>
            <a:off x="10896490" y="3035713"/>
            <a:ext cx="506393" cy="5063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54E7D2-C455-48AD-9072-7C9F160565B1}"/>
              </a:ext>
            </a:extLst>
          </p:cNvPr>
          <p:cNvSpPr/>
          <p:nvPr/>
        </p:nvSpPr>
        <p:spPr>
          <a:xfrm>
            <a:off x="9761427" y="781194"/>
            <a:ext cx="516853" cy="5168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AEA43F-7102-4622-863C-29B6D6394F72}"/>
              </a:ext>
            </a:extLst>
          </p:cNvPr>
          <p:cNvSpPr/>
          <p:nvPr/>
        </p:nvSpPr>
        <p:spPr>
          <a:xfrm>
            <a:off x="10197311" y="2949370"/>
            <a:ext cx="901558" cy="9015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47E0538-A412-4387-94A5-2B342C0A2E77}"/>
              </a:ext>
            </a:extLst>
          </p:cNvPr>
          <p:cNvSpPr/>
          <p:nvPr/>
        </p:nvSpPr>
        <p:spPr>
          <a:xfrm>
            <a:off x="2432698" y="1815596"/>
            <a:ext cx="962308" cy="9623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3425CA9-3BFA-4533-A436-6EF7335C439C}"/>
              </a:ext>
            </a:extLst>
          </p:cNvPr>
          <p:cNvSpPr/>
          <p:nvPr/>
        </p:nvSpPr>
        <p:spPr>
          <a:xfrm>
            <a:off x="2668257" y="844212"/>
            <a:ext cx="656604" cy="6566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16EC0B-289D-45DB-BA2A-2D5774E94545}"/>
              </a:ext>
            </a:extLst>
          </p:cNvPr>
          <p:cNvSpPr/>
          <p:nvPr/>
        </p:nvSpPr>
        <p:spPr>
          <a:xfrm>
            <a:off x="2348624" y="2503039"/>
            <a:ext cx="404592" cy="4045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E9C167-3E74-444B-BBF1-A9F4B19A0035}"/>
              </a:ext>
            </a:extLst>
          </p:cNvPr>
          <p:cNvSpPr/>
          <p:nvPr/>
        </p:nvSpPr>
        <p:spPr>
          <a:xfrm>
            <a:off x="1357837" y="2406633"/>
            <a:ext cx="498826" cy="4988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F287556-555D-45F7-91BA-127AA0690FDF}"/>
              </a:ext>
            </a:extLst>
          </p:cNvPr>
          <p:cNvSpPr/>
          <p:nvPr/>
        </p:nvSpPr>
        <p:spPr>
          <a:xfrm>
            <a:off x="37811" y="2276039"/>
            <a:ext cx="1344768" cy="13447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3C54042-12EC-4257-9472-65969213694F}"/>
              </a:ext>
            </a:extLst>
          </p:cNvPr>
          <p:cNvSpPr/>
          <p:nvPr/>
        </p:nvSpPr>
        <p:spPr>
          <a:xfrm>
            <a:off x="10938453" y="708766"/>
            <a:ext cx="1106829" cy="11068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1D6E05-CC0A-452F-A74B-FE5A4584A4DF}"/>
              </a:ext>
            </a:extLst>
          </p:cNvPr>
          <p:cNvSpPr/>
          <p:nvPr/>
        </p:nvSpPr>
        <p:spPr>
          <a:xfrm>
            <a:off x="2454804" y="880520"/>
            <a:ext cx="331383" cy="3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14D98F1-76F8-41BF-A12D-78A5C07503ED}"/>
              </a:ext>
            </a:extLst>
          </p:cNvPr>
          <p:cNvSpPr/>
          <p:nvPr/>
        </p:nvSpPr>
        <p:spPr>
          <a:xfrm>
            <a:off x="145136" y="277276"/>
            <a:ext cx="820878" cy="820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AC5C74-3392-4FBA-8A2D-E2B9483F00A2}"/>
              </a:ext>
            </a:extLst>
          </p:cNvPr>
          <p:cNvSpPr/>
          <p:nvPr/>
        </p:nvSpPr>
        <p:spPr>
          <a:xfrm>
            <a:off x="481123" y="4439471"/>
            <a:ext cx="762187" cy="7621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952C6B5-0003-48C7-9E41-46727D58D262}"/>
              </a:ext>
            </a:extLst>
          </p:cNvPr>
          <p:cNvSpPr/>
          <p:nvPr/>
        </p:nvSpPr>
        <p:spPr>
          <a:xfrm>
            <a:off x="10520003" y="5103756"/>
            <a:ext cx="464131" cy="4641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ACC6F48-963A-4D2D-891F-B11C324665FB}"/>
              </a:ext>
            </a:extLst>
          </p:cNvPr>
          <p:cNvSpPr/>
          <p:nvPr/>
        </p:nvSpPr>
        <p:spPr>
          <a:xfrm>
            <a:off x="9256939" y="6160415"/>
            <a:ext cx="516853" cy="5168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209FB43-BBDD-41E0-8C0A-051FAD8F47E4}"/>
              </a:ext>
            </a:extLst>
          </p:cNvPr>
          <p:cNvSpPr/>
          <p:nvPr/>
        </p:nvSpPr>
        <p:spPr>
          <a:xfrm>
            <a:off x="10858712" y="5119682"/>
            <a:ext cx="826317" cy="8263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878697-B718-4D49-B8FC-454C280C8238}"/>
              </a:ext>
            </a:extLst>
          </p:cNvPr>
          <p:cNvSpPr/>
          <p:nvPr/>
        </p:nvSpPr>
        <p:spPr>
          <a:xfrm>
            <a:off x="8530231" y="5000138"/>
            <a:ext cx="962308" cy="9623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37F3F48-FCE9-4756-8242-6F96B485530D}"/>
              </a:ext>
            </a:extLst>
          </p:cNvPr>
          <p:cNvSpPr/>
          <p:nvPr/>
        </p:nvSpPr>
        <p:spPr>
          <a:xfrm>
            <a:off x="3227515" y="5371302"/>
            <a:ext cx="286720" cy="286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5EA47-AF78-4443-A1B8-3559FF601647}"/>
              </a:ext>
            </a:extLst>
          </p:cNvPr>
          <p:cNvSpPr/>
          <p:nvPr/>
        </p:nvSpPr>
        <p:spPr>
          <a:xfrm>
            <a:off x="2712665" y="5604458"/>
            <a:ext cx="656604" cy="6566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34BC9F-65C8-4978-80DA-4ECADB737858}"/>
              </a:ext>
            </a:extLst>
          </p:cNvPr>
          <p:cNvSpPr/>
          <p:nvPr/>
        </p:nvSpPr>
        <p:spPr>
          <a:xfrm>
            <a:off x="1751580" y="4816286"/>
            <a:ext cx="682849" cy="6828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02291E0-B99B-4495-92DE-EB42A6C69230}"/>
              </a:ext>
            </a:extLst>
          </p:cNvPr>
          <p:cNvSpPr/>
          <p:nvPr/>
        </p:nvSpPr>
        <p:spPr>
          <a:xfrm>
            <a:off x="8529168" y="2702166"/>
            <a:ext cx="776344" cy="7763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36D0159-0FBC-4B08-91FD-B5D892CA7BA3}"/>
              </a:ext>
            </a:extLst>
          </p:cNvPr>
          <p:cNvSpPr/>
          <p:nvPr/>
        </p:nvSpPr>
        <p:spPr>
          <a:xfrm>
            <a:off x="10598600" y="1977181"/>
            <a:ext cx="242979" cy="2429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FBC0625-FE03-4E22-B678-3B0096C355B8}"/>
              </a:ext>
            </a:extLst>
          </p:cNvPr>
          <p:cNvSpPr/>
          <p:nvPr/>
        </p:nvSpPr>
        <p:spPr>
          <a:xfrm>
            <a:off x="9674184" y="2452611"/>
            <a:ext cx="242979" cy="2429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5E7D22D-22B1-48B6-93B4-4286CC271BFD}"/>
              </a:ext>
            </a:extLst>
          </p:cNvPr>
          <p:cNvSpPr/>
          <p:nvPr/>
        </p:nvSpPr>
        <p:spPr>
          <a:xfrm>
            <a:off x="1171043" y="6561831"/>
            <a:ext cx="219607" cy="2196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64">
            <a:extLst>
              <a:ext uri="{FF2B5EF4-FFF2-40B4-BE49-F238E27FC236}">
                <a16:creationId xmlns:a16="http://schemas.microsoft.com/office/drawing/2014/main" id="{0EF9A0EE-53BA-4F9D-9878-B206ECEBBC4D}"/>
              </a:ext>
            </a:extLst>
          </p:cNvPr>
          <p:cNvSpPr>
            <a:spLocks noEditPoints="1"/>
          </p:cNvSpPr>
          <p:nvPr/>
        </p:nvSpPr>
        <p:spPr bwMode="auto">
          <a:xfrm>
            <a:off x="4610003" y="533984"/>
            <a:ext cx="2684460" cy="3745297"/>
          </a:xfrm>
          <a:custGeom>
            <a:avLst/>
            <a:gdLst>
              <a:gd name="T0" fmla="*/ 335 w 341"/>
              <a:gd name="T1" fmla="*/ 234 h 475"/>
              <a:gd name="T2" fmla="*/ 292 w 341"/>
              <a:gd name="T3" fmla="*/ 374 h 475"/>
              <a:gd name="T4" fmla="*/ 209 w 341"/>
              <a:gd name="T5" fmla="*/ 425 h 475"/>
              <a:gd name="T6" fmla="*/ 189 w 341"/>
              <a:gd name="T7" fmla="*/ 450 h 475"/>
              <a:gd name="T8" fmla="*/ 189 w 341"/>
              <a:gd name="T9" fmla="*/ 464 h 475"/>
              <a:gd name="T10" fmla="*/ 178 w 341"/>
              <a:gd name="T11" fmla="*/ 475 h 475"/>
              <a:gd name="T12" fmla="*/ 166 w 341"/>
              <a:gd name="T13" fmla="*/ 465 h 475"/>
              <a:gd name="T14" fmla="*/ 125 w 341"/>
              <a:gd name="T15" fmla="*/ 419 h 475"/>
              <a:gd name="T16" fmla="*/ 26 w 341"/>
              <a:gd name="T17" fmla="*/ 295 h 475"/>
              <a:gd name="T18" fmla="*/ 158 w 341"/>
              <a:gd name="T19" fmla="*/ 8 h 475"/>
              <a:gd name="T20" fmla="*/ 196 w 341"/>
              <a:gd name="T21" fmla="*/ 7 h 475"/>
              <a:gd name="T22" fmla="*/ 335 w 341"/>
              <a:gd name="T23" fmla="*/ 234 h 475"/>
              <a:gd name="T24" fmla="*/ 191 w 341"/>
              <a:gd name="T25" fmla="*/ 297 h 475"/>
              <a:gd name="T26" fmla="*/ 252 w 341"/>
              <a:gd name="T27" fmla="*/ 268 h 475"/>
              <a:gd name="T28" fmla="*/ 266 w 341"/>
              <a:gd name="T29" fmla="*/ 287 h 475"/>
              <a:gd name="T30" fmla="*/ 215 w 341"/>
              <a:gd name="T31" fmla="*/ 335 h 475"/>
              <a:gd name="T32" fmla="*/ 189 w 341"/>
              <a:gd name="T33" fmla="*/ 369 h 475"/>
              <a:gd name="T34" fmla="*/ 189 w 341"/>
              <a:gd name="T35" fmla="*/ 385 h 475"/>
              <a:gd name="T36" fmla="*/ 207 w 341"/>
              <a:gd name="T37" fmla="*/ 399 h 475"/>
              <a:gd name="T38" fmla="*/ 279 w 341"/>
              <a:gd name="T39" fmla="*/ 348 h 475"/>
              <a:gd name="T40" fmla="*/ 187 w 341"/>
              <a:gd name="T41" fmla="*/ 33 h 475"/>
              <a:gd name="T42" fmla="*/ 162 w 341"/>
              <a:gd name="T43" fmla="*/ 36 h 475"/>
              <a:gd name="T44" fmla="*/ 51 w 341"/>
              <a:gd name="T45" fmla="*/ 287 h 475"/>
              <a:gd name="T46" fmla="*/ 139 w 341"/>
              <a:gd name="T47" fmla="*/ 396 h 475"/>
              <a:gd name="T48" fmla="*/ 166 w 341"/>
              <a:gd name="T49" fmla="*/ 377 h 475"/>
              <a:gd name="T50" fmla="*/ 166 w 341"/>
              <a:gd name="T51" fmla="*/ 357 h 475"/>
              <a:gd name="T52" fmla="*/ 150 w 341"/>
              <a:gd name="T53" fmla="*/ 338 h 475"/>
              <a:gd name="T54" fmla="*/ 90 w 341"/>
              <a:gd name="T55" fmla="*/ 292 h 475"/>
              <a:gd name="T56" fmla="*/ 106 w 341"/>
              <a:gd name="T57" fmla="*/ 268 h 475"/>
              <a:gd name="T58" fmla="*/ 167 w 341"/>
              <a:gd name="T59" fmla="*/ 304 h 475"/>
              <a:gd name="T60" fmla="*/ 166 w 341"/>
              <a:gd name="T61" fmla="*/ 288 h 475"/>
              <a:gd name="T62" fmla="*/ 143 w 341"/>
              <a:gd name="T63" fmla="*/ 259 h 475"/>
              <a:gd name="T64" fmla="*/ 89 w 341"/>
              <a:gd name="T65" fmla="*/ 212 h 475"/>
              <a:gd name="T66" fmla="*/ 104 w 341"/>
              <a:gd name="T67" fmla="*/ 192 h 475"/>
              <a:gd name="T68" fmla="*/ 166 w 341"/>
              <a:gd name="T69" fmla="*/ 226 h 475"/>
              <a:gd name="T70" fmla="*/ 157 w 341"/>
              <a:gd name="T71" fmla="*/ 192 h 475"/>
              <a:gd name="T72" fmla="*/ 164 w 341"/>
              <a:gd name="T73" fmla="*/ 113 h 475"/>
              <a:gd name="T74" fmla="*/ 191 w 341"/>
              <a:gd name="T75" fmla="*/ 114 h 475"/>
              <a:gd name="T76" fmla="*/ 198 w 341"/>
              <a:gd name="T77" fmla="*/ 191 h 475"/>
              <a:gd name="T78" fmla="*/ 193 w 341"/>
              <a:gd name="T79" fmla="*/ 219 h 475"/>
              <a:gd name="T80" fmla="*/ 249 w 341"/>
              <a:gd name="T81" fmla="*/ 192 h 475"/>
              <a:gd name="T82" fmla="*/ 264 w 341"/>
              <a:gd name="T83" fmla="*/ 215 h 475"/>
              <a:gd name="T84" fmla="*/ 214 w 341"/>
              <a:gd name="T85" fmla="*/ 259 h 475"/>
              <a:gd name="T86" fmla="*/ 191 w 341"/>
              <a:gd name="T87" fmla="*/ 297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41" h="475">
                <a:moveTo>
                  <a:pt x="335" y="234"/>
                </a:moveTo>
                <a:cubicBezTo>
                  <a:pt x="333" y="289"/>
                  <a:pt x="324" y="335"/>
                  <a:pt x="292" y="374"/>
                </a:cubicBezTo>
                <a:cubicBezTo>
                  <a:pt x="271" y="401"/>
                  <a:pt x="243" y="419"/>
                  <a:pt x="209" y="425"/>
                </a:cubicBezTo>
                <a:cubicBezTo>
                  <a:pt x="192" y="427"/>
                  <a:pt x="188" y="435"/>
                  <a:pt x="189" y="450"/>
                </a:cubicBezTo>
                <a:cubicBezTo>
                  <a:pt x="190" y="454"/>
                  <a:pt x="189" y="459"/>
                  <a:pt x="189" y="464"/>
                </a:cubicBezTo>
                <a:cubicBezTo>
                  <a:pt x="189" y="470"/>
                  <a:pt x="186" y="475"/>
                  <a:pt x="178" y="475"/>
                </a:cubicBezTo>
                <a:cubicBezTo>
                  <a:pt x="171" y="475"/>
                  <a:pt x="165" y="471"/>
                  <a:pt x="166" y="465"/>
                </a:cubicBezTo>
                <a:cubicBezTo>
                  <a:pt x="173" y="431"/>
                  <a:pt x="150" y="427"/>
                  <a:pt x="125" y="419"/>
                </a:cubicBezTo>
                <a:cubicBezTo>
                  <a:pt x="68" y="399"/>
                  <a:pt x="39" y="352"/>
                  <a:pt x="26" y="295"/>
                </a:cubicBezTo>
                <a:cubicBezTo>
                  <a:pt x="0" y="184"/>
                  <a:pt x="57" y="61"/>
                  <a:pt x="158" y="8"/>
                </a:cubicBezTo>
                <a:cubicBezTo>
                  <a:pt x="172" y="1"/>
                  <a:pt x="182" y="0"/>
                  <a:pt x="196" y="7"/>
                </a:cubicBezTo>
                <a:cubicBezTo>
                  <a:pt x="286" y="59"/>
                  <a:pt x="331" y="138"/>
                  <a:pt x="335" y="234"/>
                </a:cubicBezTo>
                <a:close/>
                <a:moveTo>
                  <a:pt x="191" y="297"/>
                </a:moveTo>
                <a:cubicBezTo>
                  <a:pt x="209" y="278"/>
                  <a:pt x="228" y="267"/>
                  <a:pt x="252" y="268"/>
                </a:cubicBezTo>
                <a:cubicBezTo>
                  <a:pt x="266" y="269"/>
                  <a:pt x="270" y="275"/>
                  <a:pt x="266" y="287"/>
                </a:cubicBezTo>
                <a:cubicBezTo>
                  <a:pt x="258" y="313"/>
                  <a:pt x="242" y="332"/>
                  <a:pt x="215" y="335"/>
                </a:cubicBezTo>
                <a:cubicBezTo>
                  <a:pt x="192" y="338"/>
                  <a:pt x="186" y="349"/>
                  <a:pt x="189" y="369"/>
                </a:cubicBezTo>
                <a:cubicBezTo>
                  <a:pt x="190" y="374"/>
                  <a:pt x="189" y="380"/>
                  <a:pt x="189" y="385"/>
                </a:cubicBezTo>
                <a:cubicBezTo>
                  <a:pt x="189" y="398"/>
                  <a:pt x="195" y="402"/>
                  <a:pt x="207" y="399"/>
                </a:cubicBezTo>
                <a:cubicBezTo>
                  <a:pt x="237" y="391"/>
                  <a:pt x="261" y="374"/>
                  <a:pt x="279" y="348"/>
                </a:cubicBezTo>
                <a:cubicBezTo>
                  <a:pt x="341" y="252"/>
                  <a:pt x="304" y="97"/>
                  <a:pt x="187" y="33"/>
                </a:cubicBezTo>
                <a:cubicBezTo>
                  <a:pt x="177" y="27"/>
                  <a:pt x="169" y="32"/>
                  <a:pt x="162" y="36"/>
                </a:cubicBezTo>
                <a:cubicBezTo>
                  <a:pt x="76" y="88"/>
                  <a:pt x="31" y="188"/>
                  <a:pt x="51" y="287"/>
                </a:cubicBezTo>
                <a:cubicBezTo>
                  <a:pt x="61" y="337"/>
                  <a:pt x="87" y="378"/>
                  <a:pt x="139" y="396"/>
                </a:cubicBezTo>
                <a:cubicBezTo>
                  <a:pt x="164" y="405"/>
                  <a:pt x="166" y="402"/>
                  <a:pt x="166" y="377"/>
                </a:cubicBezTo>
                <a:cubicBezTo>
                  <a:pt x="165" y="370"/>
                  <a:pt x="165" y="363"/>
                  <a:pt x="166" y="357"/>
                </a:cubicBezTo>
                <a:cubicBezTo>
                  <a:pt x="169" y="343"/>
                  <a:pt x="164" y="339"/>
                  <a:pt x="150" y="338"/>
                </a:cubicBezTo>
                <a:cubicBezTo>
                  <a:pt x="121" y="335"/>
                  <a:pt x="100" y="319"/>
                  <a:pt x="90" y="292"/>
                </a:cubicBezTo>
                <a:cubicBezTo>
                  <a:pt x="83" y="274"/>
                  <a:pt x="88" y="268"/>
                  <a:pt x="106" y="268"/>
                </a:cubicBezTo>
                <a:cubicBezTo>
                  <a:pt x="131" y="268"/>
                  <a:pt x="150" y="280"/>
                  <a:pt x="167" y="304"/>
                </a:cubicBezTo>
                <a:cubicBezTo>
                  <a:pt x="167" y="295"/>
                  <a:pt x="165" y="291"/>
                  <a:pt x="166" y="288"/>
                </a:cubicBezTo>
                <a:cubicBezTo>
                  <a:pt x="170" y="269"/>
                  <a:pt x="162" y="262"/>
                  <a:pt x="143" y="259"/>
                </a:cubicBezTo>
                <a:cubicBezTo>
                  <a:pt x="115" y="256"/>
                  <a:pt x="97" y="238"/>
                  <a:pt x="89" y="212"/>
                </a:cubicBezTo>
                <a:cubicBezTo>
                  <a:pt x="85" y="199"/>
                  <a:pt x="88" y="192"/>
                  <a:pt x="104" y="192"/>
                </a:cubicBezTo>
                <a:cubicBezTo>
                  <a:pt x="130" y="192"/>
                  <a:pt x="150" y="204"/>
                  <a:pt x="166" y="226"/>
                </a:cubicBezTo>
                <a:cubicBezTo>
                  <a:pt x="166" y="206"/>
                  <a:pt x="166" y="206"/>
                  <a:pt x="157" y="192"/>
                </a:cubicBezTo>
                <a:cubicBezTo>
                  <a:pt x="140" y="167"/>
                  <a:pt x="144" y="134"/>
                  <a:pt x="164" y="113"/>
                </a:cubicBezTo>
                <a:cubicBezTo>
                  <a:pt x="174" y="103"/>
                  <a:pt x="182" y="104"/>
                  <a:pt x="191" y="114"/>
                </a:cubicBezTo>
                <a:cubicBezTo>
                  <a:pt x="211" y="134"/>
                  <a:pt x="214" y="165"/>
                  <a:pt x="198" y="191"/>
                </a:cubicBezTo>
                <a:cubicBezTo>
                  <a:pt x="189" y="206"/>
                  <a:pt x="189" y="206"/>
                  <a:pt x="193" y="219"/>
                </a:cubicBezTo>
                <a:cubicBezTo>
                  <a:pt x="208" y="202"/>
                  <a:pt x="226" y="192"/>
                  <a:pt x="249" y="192"/>
                </a:cubicBezTo>
                <a:cubicBezTo>
                  <a:pt x="268" y="192"/>
                  <a:pt x="271" y="197"/>
                  <a:pt x="264" y="215"/>
                </a:cubicBezTo>
                <a:cubicBezTo>
                  <a:pt x="256" y="239"/>
                  <a:pt x="240" y="256"/>
                  <a:pt x="214" y="259"/>
                </a:cubicBezTo>
                <a:cubicBezTo>
                  <a:pt x="191" y="262"/>
                  <a:pt x="185" y="273"/>
                  <a:pt x="191" y="297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98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10F80AF2-B44F-4AF6-86EA-E9E0D2C81AD5}"/>
              </a:ext>
            </a:extLst>
          </p:cNvPr>
          <p:cNvSpPr txBox="1"/>
          <p:nvPr/>
        </p:nvSpPr>
        <p:spPr>
          <a:xfrm>
            <a:off x="453570" y="1600471"/>
            <a:ext cx="32610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E557F8-B306-4E06-8A00-2031ACD30C1E}"/>
              </a:ext>
            </a:extLst>
          </p:cNvPr>
          <p:cNvSpPr txBox="1"/>
          <p:nvPr/>
        </p:nvSpPr>
        <p:spPr>
          <a:xfrm>
            <a:off x="5691970" y="738290"/>
            <a:ext cx="554221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Challenges and Opportunities</a:t>
            </a:r>
            <a:endParaRPr lang="ko-KR" altLang="en-US" sz="27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D14DE4-2FBC-4503-B246-20162D1CEFEF}"/>
              </a:ext>
            </a:extLst>
          </p:cNvPr>
          <p:cNvSpPr txBox="1"/>
          <p:nvPr/>
        </p:nvSpPr>
        <p:spPr>
          <a:xfrm>
            <a:off x="4655187" y="60729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07</a:t>
            </a:r>
            <a:endParaRPr lang="ko-KR" altLang="en-US" sz="4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11184C-6E25-4BD5-A173-A88DA895C2BC}"/>
              </a:ext>
            </a:extLst>
          </p:cNvPr>
          <p:cNvSpPr txBox="1"/>
          <p:nvPr/>
        </p:nvSpPr>
        <p:spPr>
          <a:xfrm>
            <a:off x="5714793" y="1877282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Case Studies</a:t>
            </a:r>
            <a:endParaRPr lang="ko-KR" altLang="en-US" sz="27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D4BB0A-6119-434A-82C9-538BB3E6FD8E}"/>
              </a:ext>
            </a:extLst>
          </p:cNvPr>
          <p:cNvSpPr txBox="1"/>
          <p:nvPr/>
        </p:nvSpPr>
        <p:spPr>
          <a:xfrm>
            <a:off x="4663203" y="174629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08</a:t>
            </a:r>
            <a:endParaRPr lang="ko-KR" altLang="en-US" sz="4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890FE0-FF08-42D5-813D-68CAAF6E92EA}"/>
              </a:ext>
            </a:extLst>
          </p:cNvPr>
          <p:cNvSpPr txBox="1"/>
          <p:nvPr/>
        </p:nvSpPr>
        <p:spPr>
          <a:xfrm>
            <a:off x="5754438" y="3016274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Ethical Considerations</a:t>
            </a:r>
            <a:endParaRPr lang="ko-KR" altLang="en-US" sz="27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F4EA97-0559-483C-B9FC-3CF15181E6D4}"/>
              </a:ext>
            </a:extLst>
          </p:cNvPr>
          <p:cNvSpPr txBox="1"/>
          <p:nvPr/>
        </p:nvSpPr>
        <p:spPr>
          <a:xfrm>
            <a:off x="4671219" y="288528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09</a:t>
            </a:r>
            <a:endParaRPr lang="ko-KR" altLang="en-US" sz="4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0C64F6-4337-4657-86FD-2347BDDD5FC1}"/>
              </a:ext>
            </a:extLst>
          </p:cNvPr>
          <p:cNvSpPr txBox="1"/>
          <p:nvPr/>
        </p:nvSpPr>
        <p:spPr>
          <a:xfrm>
            <a:off x="5754438" y="4155266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Future Directions</a:t>
            </a:r>
            <a:endParaRPr lang="ko-KR" altLang="en-US" sz="27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330E34-78B7-4EFF-B456-4C4900BFD6C0}"/>
              </a:ext>
            </a:extLst>
          </p:cNvPr>
          <p:cNvSpPr txBox="1"/>
          <p:nvPr/>
        </p:nvSpPr>
        <p:spPr>
          <a:xfrm>
            <a:off x="4679235" y="402427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10</a:t>
            </a:r>
            <a:endParaRPr lang="ko-KR" altLang="en-US" sz="4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1A3A5-C72C-434F-AC73-1061340EB590}"/>
              </a:ext>
            </a:extLst>
          </p:cNvPr>
          <p:cNvSpPr txBox="1"/>
          <p:nvPr/>
        </p:nvSpPr>
        <p:spPr>
          <a:xfrm>
            <a:off x="5754438" y="5298106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Conclusion</a:t>
            </a:r>
            <a:endParaRPr lang="ko-KR" altLang="en-US" sz="27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D4318F-542A-4257-9878-579504C04174}"/>
              </a:ext>
            </a:extLst>
          </p:cNvPr>
          <p:cNvSpPr txBox="1"/>
          <p:nvPr/>
        </p:nvSpPr>
        <p:spPr>
          <a:xfrm>
            <a:off x="4710864" y="5163267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11</a:t>
            </a:r>
            <a:endParaRPr lang="ko-KR" altLang="en-US" sz="4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7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oncept of earth protection day or environmental protection hands to protect the growing forest - ambiente fotografías e imágenes de stock">
            <a:extLst>
              <a:ext uri="{FF2B5EF4-FFF2-40B4-BE49-F238E27FC236}">
                <a16:creationId xmlns:a16="http://schemas.microsoft.com/office/drawing/2014/main" id="{B530C258-CD3D-4C53-AA16-AB353E7CC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206820" cy="68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-14819" y="4107393"/>
            <a:ext cx="12221810" cy="2177209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1" y="4404100"/>
            <a:ext cx="62145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D84B99D-6CC0-4D72-9DA7-1442795F84A6}"/>
              </a:ext>
            </a:extLst>
          </p:cNvPr>
          <p:cNvGrpSpPr/>
          <p:nvPr/>
        </p:nvGrpSpPr>
        <p:grpSpPr>
          <a:xfrm>
            <a:off x="2114224" y="1369196"/>
            <a:ext cx="1986006" cy="2579347"/>
            <a:chOff x="4884738" y="731838"/>
            <a:chExt cx="2433638" cy="3160713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E9C1642-D8DF-4A2C-8D34-D16D3F26B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738" y="731838"/>
              <a:ext cx="2433638" cy="3160713"/>
            </a:xfrm>
            <a:custGeom>
              <a:avLst/>
              <a:gdLst>
                <a:gd name="T0" fmla="*/ 237 w 478"/>
                <a:gd name="T1" fmla="*/ 57 h 622"/>
                <a:gd name="T2" fmla="*/ 306 w 478"/>
                <a:gd name="T3" fmla="*/ 8 h 622"/>
                <a:gd name="T4" fmla="*/ 339 w 478"/>
                <a:gd name="T5" fmla="*/ 7 h 622"/>
                <a:gd name="T6" fmla="*/ 369 w 478"/>
                <a:gd name="T7" fmla="*/ 26 h 622"/>
                <a:gd name="T8" fmla="*/ 346 w 478"/>
                <a:gd name="T9" fmla="*/ 51 h 622"/>
                <a:gd name="T10" fmla="*/ 280 w 478"/>
                <a:gd name="T11" fmla="*/ 85 h 622"/>
                <a:gd name="T12" fmla="*/ 253 w 478"/>
                <a:gd name="T13" fmla="*/ 131 h 622"/>
                <a:gd name="T14" fmla="*/ 290 w 478"/>
                <a:gd name="T15" fmla="*/ 158 h 622"/>
                <a:gd name="T16" fmla="*/ 461 w 478"/>
                <a:gd name="T17" fmla="*/ 339 h 622"/>
                <a:gd name="T18" fmla="*/ 367 w 478"/>
                <a:gd name="T19" fmla="*/ 567 h 622"/>
                <a:gd name="T20" fmla="*/ 118 w 478"/>
                <a:gd name="T21" fmla="*/ 573 h 622"/>
                <a:gd name="T22" fmla="*/ 12 w 478"/>
                <a:gd name="T23" fmla="*/ 354 h 622"/>
                <a:gd name="T24" fmla="*/ 181 w 478"/>
                <a:gd name="T25" fmla="*/ 159 h 622"/>
                <a:gd name="T26" fmla="*/ 218 w 478"/>
                <a:gd name="T27" fmla="*/ 146 h 622"/>
                <a:gd name="T28" fmla="*/ 209 w 478"/>
                <a:gd name="T29" fmla="*/ 94 h 622"/>
                <a:gd name="T30" fmla="*/ 125 w 478"/>
                <a:gd name="T31" fmla="*/ 48 h 622"/>
                <a:gd name="T32" fmla="*/ 107 w 478"/>
                <a:gd name="T33" fmla="*/ 27 h 622"/>
                <a:gd name="T34" fmla="*/ 132 w 478"/>
                <a:gd name="T35" fmla="*/ 8 h 622"/>
                <a:gd name="T36" fmla="*/ 237 w 478"/>
                <a:gd name="T37" fmla="*/ 57 h 622"/>
                <a:gd name="T38" fmla="*/ 106 w 478"/>
                <a:gd name="T39" fmla="*/ 469 h 622"/>
                <a:gd name="T40" fmla="*/ 68 w 478"/>
                <a:gd name="T41" fmla="*/ 432 h 622"/>
                <a:gd name="T42" fmla="*/ 59 w 478"/>
                <a:gd name="T43" fmla="*/ 413 h 622"/>
                <a:gd name="T44" fmla="*/ 40 w 478"/>
                <a:gd name="T45" fmla="*/ 433 h 622"/>
                <a:gd name="T46" fmla="*/ 45 w 478"/>
                <a:gd name="T47" fmla="*/ 456 h 622"/>
                <a:gd name="T48" fmla="*/ 287 w 478"/>
                <a:gd name="T49" fmla="*/ 582 h 622"/>
                <a:gd name="T50" fmla="*/ 403 w 478"/>
                <a:gd name="T51" fmla="*/ 505 h 622"/>
                <a:gd name="T52" fmla="*/ 412 w 478"/>
                <a:gd name="T53" fmla="*/ 402 h 622"/>
                <a:gd name="T54" fmla="*/ 402 w 478"/>
                <a:gd name="T55" fmla="*/ 387 h 622"/>
                <a:gd name="T56" fmla="*/ 334 w 478"/>
                <a:gd name="T57" fmla="*/ 288 h 622"/>
                <a:gd name="T58" fmla="*/ 282 w 478"/>
                <a:gd name="T59" fmla="*/ 241 h 622"/>
                <a:gd name="T60" fmla="*/ 267 w 478"/>
                <a:gd name="T61" fmla="*/ 229 h 622"/>
                <a:gd name="T62" fmla="*/ 223 w 478"/>
                <a:gd name="T63" fmla="*/ 224 h 622"/>
                <a:gd name="T64" fmla="*/ 181 w 478"/>
                <a:gd name="T65" fmla="*/ 240 h 622"/>
                <a:gd name="T66" fmla="*/ 170 w 478"/>
                <a:gd name="T67" fmla="*/ 258 h 622"/>
                <a:gd name="T68" fmla="*/ 154 w 478"/>
                <a:gd name="T69" fmla="*/ 329 h 622"/>
                <a:gd name="T70" fmla="*/ 187 w 478"/>
                <a:gd name="T71" fmla="*/ 309 h 622"/>
                <a:gd name="T72" fmla="*/ 157 w 478"/>
                <a:gd name="T73" fmla="*/ 357 h 622"/>
                <a:gd name="T74" fmla="*/ 102 w 478"/>
                <a:gd name="T75" fmla="*/ 400 h 622"/>
                <a:gd name="T76" fmla="*/ 106 w 478"/>
                <a:gd name="T77" fmla="*/ 46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8" h="622">
                  <a:moveTo>
                    <a:pt x="237" y="57"/>
                  </a:moveTo>
                  <a:cubicBezTo>
                    <a:pt x="257" y="34"/>
                    <a:pt x="276" y="14"/>
                    <a:pt x="306" y="8"/>
                  </a:cubicBezTo>
                  <a:cubicBezTo>
                    <a:pt x="317" y="6"/>
                    <a:pt x="328" y="4"/>
                    <a:pt x="339" y="7"/>
                  </a:cubicBezTo>
                  <a:cubicBezTo>
                    <a:pt x="351" y="10"/>
                    <a:pt x="366" y="11"/>
                    <a:pt x="369" y="26"/>
                  </a:cubicBezTo>
                  <a:cubicBezTo>
                    <a:pt x="371" y="41"/>
                    <a:pt x="357" y="45"/>
                    <a:pt x="346" y="51"/>
                  </a:cubicBezTo>
                  <a:cubicBezTo>
                    <a:pt x="324" y="62"/>
                    <a:pt x="302" y="74"/>
                    <a:pt x="280" y="85"/>
                  </a:cubicBezTo>
                  <a:cubicBezTo>
                    <a:pt x="261" y="95"/>
                    <a:pt x="250" y="108"/>
                    <a:pt x="253" y="131"/>
                  </a:cubicBezTo>
                  <a:cubicBezTo>
                    <a:pt x="256" y="155"/>
                    <a:pt x="275" y="153"/>
                    <a:pt x="290" y="158"/>
                  </a:cubicBezTo>
                  <a:cubicBezTo>
                    <a:pt x="384" y="184"/>
                    <a:pt x="445" y="244"/>
                    <a:pt x="461" y="339"/>
                  </a:cubicBezTo>
                  <a:cubicBezTo>
                    <a:pt x="478" y="433"/>
                    <a:pt x="446" y="513"/>
                    <a:pt x="367" y="567"/>
                  </a:cubicBezTo>
                  <a:cubicBezTo>
                    <a:pt x="287" y="622"/>
                    <a:pt x="201" y="622"/>
                    <a:pt x="118" y="573"/>
                  </a:cubicBezTo>
                  <a:cubicBezTo>
                    <a:pt x="42" y="528"/>
                    <a:pt x="0" y="438"/>
                    <a:pt x="12" y="354"/>
                  </a:cubicBezTo>
                  <a:cubicBezTo>
                    <a:pt x="27" y="253"/>
                    <a:pt x="83" y="188"/>
                    <a:pt x="181" y="159"/>
                  </a:cubicBezTo>
                  <a:cubicBezTo>
                    <a:pt x="194" y="155"/>
                    <a:pt x="211" y="157"/>
                    <a:pt x="218" y="146"/>
                  </a:cubicBezTo>
                  <a:cubicBezTo>
                    <a:pt x="231" y="128"/>
                    <a:pt x="231" y="107"/>
                    <a:pt x="209" y="94"/>
                  </a:cubicBezTo>
                  <a:cubicBezTo>
                    <a:pt x="182" y="78"/>
                    <a:pt x="153" y="63"/>
                    <a:pt x="125" y="48"/>
                  </a:cubicBezTo>
                  <a:cubicBezTo>
                    <a:pt x="117" y="44"/>
                    <a:pt x="105" y="39"/>
                    <a:pt x="107" y="27"/>
                  </a:cubicBezTo>
                  <a:cubicBezTo>
                    <a:pt x="108" y="13"/>
                    <a:pt x="120" y="10"/>
                    <a:pt x="132" y="8"/>
                  </a:cubicBezTo>
                  <a:cubicBezTo>
                    <a:pt x="177" y="0"/>
                    <a:pt x="210" y="20"/>
                    <a:pt x="237" y="57"/>
                  </a:cubicBezTo>
                  <a:close/>
                  <a:moveTo>
                    <a:pt x="106" y="469"/>
                  </a:moveTo>
                  <a:cubicBezTo>
                    <a:pt x="78" y="470"/>
                    <a:pt x="69" y="455"/>
                    <a:pt x="68" y="432"/>
                  </a:cubicBezTo>
                  <a:cubicBezTo>
                    <a:pt x="67" y="424"/>
                    <a:pt x="68" y="413"/>
                    <a:pt x="59" y="413"/>
                  </a:cubicBezTo>
                  <a:cubicBezTo>
                    <a:pt x="48" y="413"/>
                    <a:pt x="41" y="423"/>
                    <a:pt x="40" y="433"/>
                  </a:cubicBezTo>
                  <a:cubicBezTo>
                    <a:pt x="38" y="440"/>
                    <a:pt x="42" y="449"/>
                    <a:pt x="45" y="456"/>
                  </a:cubicBezTo>
                  <a:cubicBezTo>
                    <a:pt x="81" y="552"/>
                    <a:pt x="187" y="607"/>
                    <a:pt x="287" y="582"/>
                  </a:cubicBezTo>
                  <a:cubicBezTo>
                    <a:pt x="335" y="570"/>
                    <a:pt x="373" y="544"/>
                    <a:pt x="403" y="505"/>
                  </a:cubicBezTo>
                  <a:cubicBezTo>
                    <a:pt x="429" y="473"/>
                    <a:pt x="388" y="435"/>
                    <a:pt x="412" y="402"/>
                  </a:cubicBezTo>
                  <a:cubicBezTo>
                    <a:pt x="416" y="397"/>
                    <a:pt x="407" y="391"/>
                    <a:pt x="402" y="387"/>
                  </a:cubicBezTo>
                  <a:cubicBezTo>
                    <a:pt x="370" y="360"/>
                    <a:pt x="346" y="329"/>
                    <a:pt x="334" y="288"/>
                  </a:cubicBezTo>
                  <a:cubicBezTo>
                    <a:pt x="327" y="267"/>
                    <a:pt x="323" y="231"/>
                    <a:pt x="282" y="241"/>
                  </a:cubicBezTo>
                  <a:cubicBezTo>
                    <a:pt x="278" y="242"/>
                    <a:pt x="269" y="234"/>
                    <a:pt x="267" y="229"/>
                  </a:cubicBezTo>
                  <a:cubicBezTo>
                    <a:pt x="254" y="202"/>
                    <a:pt x="240" y="215"/>
                    <a:pt x="223" y="224"/>
                  </a:cubicBezTo>
                  <a:cubicBezTo>
                    <a:pt x="210" y="231"/>
                    <a:pt x="205" y="257"/>
                    <a:pt x="181" y="240"/>
                  </a:cubicBezTo>
                  <a:cubicBezTo>
                    <a:pt x="177" y="237"/>
                    <a:pt x="168" y="250"/>
                    <a:pt x="170" y="258"/>
                  </a:cubicBezTo>
                  <a:cubicBezTo>
                    <a:pt x="175" y="283"/>
                    <a:pt x="168" y="306"/>
                    <a:pt x="154" y="329"/>
                  </a:cubicBezTo>
                  <a:cubicBezTo>
                    <a:pt x="172" y="329"/>
                    <a:pt x="168" y="306"/>
                    <a:pt x="187" y="309"/>
                  </a:cubicBezTo>
                  <a:cubicBezTo>
                    <a:pt x="178" y="328"/>
                    <a:pt x="182" y="358"/>
                    <a:pt x="157" y="357"/>
                  </a:cubicBezTo>
                  <a:cubicBezTo>
                    <a:pt x="124" y="357"/>
                    <a:pt x="116" y="384"/>
                    <a:pt x="102" y="400"/>
                  </a:cubicBezTo>
                  <a:cubicBezTo>
                    <a:pt x="88" y="416"/>
                    <a:pt x="74" y="447"/>
                    <a:pt x="106" y="4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FB7BAAF-F578-4F84-8AA2-877F6A5F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088" y="3079750"/>
              <a:ext cx="514350" cy="492125"/>
            </a:xfrm>
            <a:custGeom>
              <a:avLst/>
              <a:gdLst>
                <a:gd name="T0" fmla="*/ 101 w 101"/>
                <a:gd name="T1" fmla="*/ 57 h 97"/>
                <a:gd name="T2" fmla="*/ 57 w 101"/>
                <a:gd name="T3" fmla="*/ 83 h 97"/>
                <a:gd name="T4" fmla="*/ 38 w 101"/>
                <a:gd name="T5" fmla="*/ 79 h 97"/>
                <a:gd name="T6" fmla="*/ 0 w 101"/>
                <a:gd name="T7" fmla="*/ 42 h 97"/>
                <a:gd name="T8" fmla="*/ 40 w 101"/>
                <a:gd name="T9" fmla="*/ 8 h 97"/>
                <a:gd name="T10" fmla="*/ 101 w 101"/>
                <a:gd name="T11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7">
                  <a:moveTo>
                    <a:pt x="101" y="57"/>
                  </a:moveTo>
                  <a:cubicBezTo>
                    <a:pt x="100" y="90"/>
                    <a:pt x="88" y="97"/>
                    <a:pt x="57" y="83"/>
                  </a:cubicBezTo>
                  <a:cubicBezTo>
                    <a:pt x="51" y="81"/>
                    <a:pt x="44" y="78"/>
                    <a:pt x="38" y="79"/>
                  </a:cubicBezTo>
                  <a:cubicBezTo>
                    <a:pt x="11" y="81"/>
                    <a:pt x="0" y="66"/>
                    <a:pt x="0" y="42"/>
                  </a:cubicBezTo>
                  <a:cubicBezTo>
                    <a:pt x="0" y="18"/>
                    <a:pt x="22" y="12"/>
                    <a:pt x="40" y="8"/>
                  </a:cubicBezTo>
                  <a:cubicBezTo>
                    <a:pt x="73" y="0"/>
                    <a:pt x="101" y="24"/>
                    <a:pt x="101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439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754F5EF-71E4-4349-B7E5-7D7521D1A63C}"/>
              </a:ext>
            </a:extLst>
          </p:cNvPr>
          <p:cNvGrpSpPr/>
          <p:nvPr/>
        </p:nvGrpSpPr>
        <p:grpSpPr>
          <a:xfrm>
            <a:off x="9102029" y="4718858"/>
            <a:ext cx="1096211" cy="1445026"/>
            <a:chOff x="5733204" y="4148522"/>
            <a:chExt cx="1306402" cy="1722100"/>
          </a:xfrm>
          <a:solidFill>
            <a:schemeClr val="accent2">
              <a:lumMod val="50000"/>
            </a:schemeClr>
          </a:solidFill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498D15C-86EF-41E8-89B4-727E8FD5F756}"/>
                </a:ext>
              </a:extLst>
            </p:cNvPr>
            <p:cNvGrpSpPr/>
            <p:nvPr/>
          </p:nvGrpSpPr>
          <p:grpSpPr>
            <a:xfrm>
              <a:off x="5733204" y="4148522"/>
              <a:ext cx="1306402" cy="1722100"/>
              <a:chOff x="2445111" y="599435"/>
              <a:chExt cx="5312311" cy="7002691"/>
            </a:xfrm>
            <a:grpFill/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F3DD7B3-9256-4449-A9D8-904C4F6B2CB2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4BD4AEA-A87C-4895-B55C-5B63AF4D01C1}"/>
                  </a:ext>
                </a:extLst>
              </p:cNvPr>
              <p:cNvSpPr/>
              <p:nvPr/>
            </p:nvSpPr>
            <p:spPr>
              <a:xfrm>
                <a:off x="2473235" y="4334670"/>
                <a:ext cx="1615901" cy="31589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261E1E8-ED34-4F89-9F42-A501668B12C3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1644DD-967D-45F9-B4CE-52D674ABC316}"/>
                </a:ext>
              </a:extLst>
            </p:cNvPr>
            <p:cNvGrpSpPr/>
            <p:nvPr/>
          </p:nvGrpSpPr>
          <p:grpSpPr>
            <a:xfrm>
              <a:off x="5960899" y="4970731"/>
              <a:ext cx="821311" cy="845919"/>
              <a:chOff x="954383" y="599435"/>
              <a:chExt cx="6803039" cy="7006874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926F830-9431-4A01-858B-6C7609BA8B14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5122FFA-E0CF-4E1E-8400-AA94350B909F}"/>
                  </a:ext>
                </a:extLst>
              </p:cNvPr>
              <p:cNvSpPr/>
              <p:nvPr/>
            </p:nvSpPr>
            <p:spPr>
              <a:xfrm>
                <a:off x="954383" y="4447323"/>
                <a:ext cx="1615901" cy="3158986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8E02E29-2F2B-4D29-ACE5-D3DA1AF4301D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C360A68B-217E-458B-828B-F7B8E08A7451}"/>
              </a:ext>
            </a:extLst>
          </p:cNvPr>
          <p:cNvSpPr/>
          <p:nvPr/>
        </p:nvSpPr>
        <p:spPr>
          <a:xfrm>
            <a:off x="8388704" y="4896394"/>
            <a:ext cx="291457" cy="1205216"/>
          </a:xfrm>
          <a:custGeom>
            <a:avLst/>
            <a:gdLst>
              <a:gd name="connsiteX0" fmla="*/ 360045 w 352425"/>
              <a:gd name="connsiteY0" fmla="*/ 1458278 h 1457325"/>
              <a:gd name="connsiteX1" fmla="*/ 360045 w 352425"/>
              <a:gd name="connsiteY1" fmla="*/ 1433513 h 1457325"/>
              <a:gd name="connsiteX2" fmla="*/ 360998 w 352425"/>
              <a:gd name="connsiteY2" fmla="*/ 160020 h 1457325"/>
              <a:gd name="connsiteX3" fmla="*/ 334328 w 352425"/>
              <a:gd name="connsiteY3" fmla="*/ 122873 h 1457325"/>
              <a:gd name="connsiteX4" fmla="*/ 124778 w 352425"/>
              <a:gd name="connsiteY4" fmla="*/ 45720 h 1457325"/>
              <a:gd name="connsiteX5" fmla="*/ 0 w 352425"/>
              <a:gd name="connsiteY5" fmla="*/ 0 h 1457325"/>
              <a:gd name="connsiteX6" fmla="*/ 0 w 352425"/>
              <a:gd name="connsiteY6" fmla="*/ 1457325 h 1457325"/>
              <a:gd name="connsiteX7" fmla="*/ 360045 w 352425"/>
              <a:gd name="connsiteY7" fmla="*/ 1457325 h 1457325"/>
              <a:gd name="connsiteX8" fmla="*/ 323850 w 352425"/>
              <a:gd name="connsiteY8" fmla="*/ 1391603 h 1457325"/>
              <a:gd name="connsiteX9" fmla="*/ 300990 w 352425"/>
              <a:gd name="connsiteY9" fmla="*/ 1392555 h 1457325"/>
              <a:gd name="connsiteX10" fmla="*/ 60960 w 352425"/>
              <a:gd name="connsiteY10" fmla="*/ 1392555 h 1457325"/>
              <a:gd name="connsiteX11" fmla="*/ 37148 w 352425"/>
              <a:gd name="connsiteY11" fmla="*/ 1362075 h 1457325"/>
              <a:gd name="connsiteX12" fmla="*/ 323850 w 352425"/>
              <a:gd name="connsiteY12" fmla="*/ 1362075 h 1457325"/>
              <a:gd name="connsiteX13" fmla="*/ 323850 w 352425"/>
              <a:gd name="connsiteY13" fmla="*/ 1391603 h 1457325"/>
              <a:gd name="connsiteX14" fmla="*/ 323850 w 352425"/>
              <a:gd name="connsiteY14" fmla="*/ 1333500 h 1457325"/>
              <a:gd name="connsiteX15" fmla="*/ 37148 w 352425"/>
              <a:gd name="connsiteY15" fmla="*/ 1333500 h 1457325"/>
              <a:gd name="connsiteX16" fmla="*/ 60960 w 352425"/>
              <a:gd name="connsiteY16" fmla="*/ 1302068 h 1457325"/>
              <a:gd name="connsiteX17" fmla="*/ 300990 w 352425"/>
              <a:gd name="connsiteY17" fmla="*/ 1302068 h 1457325"/>
              <a:gd name="connsiteX18" fmla="*/ 323850 w 352425"/>
              <a:gd name="connsiteY18" fmla="*/ 1303020 h 1457325"/>
              <a:gd name="connsiteX19" fmla="*/ 323850 w 352425"/>
              <a:gd name="connsiteY19" fmla="*/ 1333500 h 1457325"/>
              <a:gd name="connsiteX20" fmla="*/ 323850 w 352425"/>
              <a:gd name="connsiteY20" fmla="*/ 1277303 h 1457325"/>
              <a:gd name="connsiteX21" fmla="*/ 300990 w 352425"/>
              <a:gd name="connsiteY21" fmla="*/ 1278255 h 1457325"/>
              <a:gd name="connsiteX22" fmla="*/ 60960 w 352425"/>
              <a:gd name="connsiteY22" fmla="*/ 1278255 h 1457325"/>
              <a:gd name="connsiteX23" fmla="*/ 37148 w 352425"/>
              <a:gd name="connsiteY23" fmla="*/ 1247775 h 1457325"/>
              <a:gd name="connsiteX24" fmla="*/ 323850 w 352425"/>
              <a:gd name="connsiteY24" fmla="*/ 1247775 h 1457325"/>
              <a:gd name="connsiteX25" fmla="*/ 323850 w 352425"/>
              <a:gd name="connsiteY25" fmla="*/ 1277303 h 1457325"/>
              <a:gd name="connsiteX26" fmla="*/ 322898 w 352425"/>
              <a:gd name="connsiteY26" fmla="*/ 1163003 h 1457325"/>
              <a:gd name="connsiteX27" fmla="*/ 300038 w 352425"/>
              <a:gd name="connsiteY27" fmla="*/ 1163955 h 1457325"/>
              <a:gd name="connsiteX28" fmla="*/ 60008 w 352425"/>
              <a:gd name="connsiteY28" fmla="*/ 1163955 h 1457325"/>
              <a:gd name="connsiteX29" fmla="*/ 36195 w 352425"/>
              <a:gd name="connsiteY29" fmla="*/ 1133475 h 1457325"/>
              <a:gd name="connsiteX30" fmla="*/ 322898 w 352425"/>
              <a:gd name="connsiteY30" fmla="*/ 1133475 h 1457325"/>
              <a:gd name="connsiteX31" fmla="*/ 323850 w 352425"/>
              <a:gd name="connsiteY31" fmla="*/ 1150620 h 1457325"/>
              <a:gd name="connsiteX32" fmla="*/ 322898 w 352425"/>
              <a:gd name="connsiteY32" fmla="*/ 1163003 h 1457325"/>
              <a:gd name="connsiteX33" fmla="*/ 300990 w 352425"/>
              <a:gd name="connsiteY33" fmla="*/ 936308 h 1457325"/>
              <a:gd name="connsiteX34" fmla="*/ 60960 w 352425"/>
              <a:gd name="connsiteY34" fmla="*/ 936308 h 1457325"/>
              <a:gd name="connsiteX35" fmla="*/ 37148 w 352425"/>
              <a:gd name="connsiteY35" fmla="*/ 904875 h 1457325"/>
              <a:gd name="connsiteX36" fmla="*/ 323850 w 352425"/>
              <a:gd name="connsiteY36" fmla="*/ 904875 h 1457325"/>
              <a:gd name="connsiteX37" fmla="*/ 323850 w 352425"/>
              <a:gd name="connsiteY37" fmla="*/ 934403 h 1457325"/>
              <a:gd name="connsiteX38" fmla="*/ 300990 w 352425"/>
              <a:gd name="connsiteY38" fmla="*/ 936308 h 1457325"/>
              <a:gd name="connsiteX39" fmla="*/ 322898 w 352425"/>
              <a:gd name="connsiteY39" fmla="*/ 960120 h 1457325"/>
              <a:gd name="connsiteX40" fmla="*/ 322898 w 352425"/>
              <a:gd name="connsiteY40" fmla="*/ 990600 h 1457325"/>
              <a:gd name="connsiteX41" fmla="*/ 37148 w 352425"/>
              <a:gd name="connsiteY41" fmla="*/ 990600 h 1457325"/>
              <a:gd name="connsiteX42" fmla="*/ 60960 w 352425"/>
              <a:gd name="connsiteY42" fmla="*/ 959168 h 1457325"/>
              <a:gd name="connsiteX43" fmla="*/ 298133 w 352425"/>
              <a:gd name="connsiteY43" fmla="*/ 959168 h 1457325"/>
              <a:gd name="connsiteX44" fmla="*/ 322898 w 352425"/>
              <a:gd name="connsiteY44" fmla="*/ 960120 h 1457325"/>
              <a:gd name="connsiteX45" fmla="*/ 37148 w 352425"/>
              <a:gd name="connsiteY45" fmla="*/ 762000 h 1457325"/>
              <a:gd name="connsiteX46" fmla="*/ 37148 w 352425"/>
              <a:gd name="connsiteY46" fmla="*/ 731520 h 1457325"/>
              <a:gd name="connsiteX47" fmla="*/ 323850 w 352425"/>
              <a:gd name="connsiteY47" fmla="*/ 731520 h 1457325"/>
              <a:gd name="connsiteX48" fmla="*/ 323850 w 352425"/>
              <a:gd name="connsiteY48" fmla="*/ 762000 h 1457325"/>
              <a:gd name="connsiteX49" fmla="*/ 37148 w 352425"/>
              <a:gd name="connsiteY49" fmla="*/ 762000 h 1457325"/>
              <a:gd name="connsiteX50" fmla="*/ 322898 w 352425"/>
              <a:gd name="connsiteY50" fmla="*/ 789623 h 1457325"/>
              <a:gd name="connsiteX51" fmla="*/ 322898 w 352425"/>
              <a:gd name="connsiteY51" fmla="*/ 820103 h 1457325"/>
              <a:gd name="connsiteX52" fmla="*/ 300038 w 352425"/>
              <a:gd name="connsiteY52" fmla="*/ 821055 h 1457325"/>
              <a:gd name="connsiteX53" fmla="*/ 60008 w 352425"/>
              <a:gd name="connsiteY53" fmla="*/ 821055 h 1457325"/>
              <a:gd name="connsiteX54" fmla="*/ 36195 w 352425"/>
              <a:gd name="connsiteY54" fmla="*/ 789623 h 1457325"/>
              <a:gd name="connsiteX55" fmla="*/ 322898 w 352425"/>
              <a:gd name="connsiteY55" fmla="*/ 789623 h 1457325"/>
              <a:gd name="connsiteX56" fmla="*/ 39053 w 352425"/>
              <a:gd name="connsiteY56" fmla="*/ 647700 h 1457325"/>
              <a:gd name="connsiteX57" fmla="*/ 61913 w 352425"/>
              <a:gd name="connsiteY57" fmla="*/ 616268 h 1457325"/>
              <a:gd name="connsiteX58" fmla="*/ 301943 w 352425"/>
              <a:gd name="connsiteY58" fmla="*/ 616268 h 1457325"/>
              <a:gd name="connsiteX59" fmla="*/ 324803 w 352425"/>
              <a:gd name="connsiteY59" fmla="*/ 617220 h 1457325"/>
              <a:gd name="connsiteX60" fmla="*/ 324803 w 352425"/>
              <a:gd name="connsiteY60" fmla="*/ 647700 h 1457325"/>
              <a:gd name="connsiteX61" fmla="*/ 39053 w 352425"/>
              <a:gd name="connsiteY61" fmla="*/ 647700 h 1457325"/>
              <a:gd name="connsiteX62" fmla="*/ 37148 w 352425"/>
              <a:gd name="connsiteY62" fmla="*/ 561975 h 1457325"/>
              <a:gd name="connsiteX63" fmla="*/ 323850 w 352425"/>
              <a:gd name="connsiteY63" fmla="*/ 561975 h 1457325"/>
              <a:gd name="connsiteX64" fmla="*/ 323850 w 352425"/>
              <a:gd name="connsiteY64" fmla="*/ 591503 h 1457325"/>
              <a:gd name="connsiteX65" fmla="*/ 300990 w 352425"/>
              <a:gd name="connsiteY65" fmla="*/ 592455 h 1457325"/>
              <a:gd name="connsiteX66" fmla="*/ 60960 w 352425"/>
              <a:gd name="connsiteY66" fmla="*/ 592455 h 1457325"/>
              <a:gd name="connsiteX67" fmla="*/ 37148 w 352425"/>
              <a:gd name="connsiteY67" fmla="*/ 561975 h 1457325"/>
              <a:gd name="connsiteX68" fmla="*/ 60960 w 352425"/>
              <a:gd name="connsiteY68" fmla="*/ 1073468 h 1457325"/>
              <a:gd name="connsiteX69" fmla="*/ 300990 w 352425"/>
              <a:gd name="connsiteY69" fmla="*/ 1073468 h 1457325"/>
              <a:gd name="connsiteX70" fmla="*/ 323850 w 352425"/>
              <a:gd name="connsiteY70" fmla="*/ 1074420 h 1457325"/>
              <a:gd name="connsiteX71" fmla="*/ 323850 w 352425"/>
              <a:gd name="connsiteY71" fmla="*/ 1103948 h 1457325"/>
              <a:gd name="connsiteX72" fmla="*/ 37148 w 352425"/>
              <a:gd name="connsiteY72" fmla="*/ 1103948 h 1457325"/>
              <a:gd name="connsiteX73" fmla="*/ 60960 w 352425"/>
              <a:gd name="connsiteY73" fmla="*/ 1073468 h 1457325"/>
              <a:gd name="connsiteX74" fmla="*/ 323850 w 352425"/>
              <a:gd name="connsiteY74" fmla="*/ 533400 h 1457325"/>
              <a:gd name="connsiteX75" fmla="*/ 38100 w 352425"/>
              <a:gd name="connsiteY75" fmla="*/ 533400 h 1457325"/>
              <a:gd name="connsiteX76" fmla="*/ 60008 w 352425"/>
              <a:gd name="connsiteY76" fmla="*/ 502920 h 1457325"/>
              <a:gd name="connsiteX77" fmla="*/ 301943 w 352425"/>
              <a:gd name="connsiteY77" fmla="*/ 502920 h 1457325"/>
              <a:gd name="connsiteX78" fmla="*/ 324803 w 352425"/>
              <a:gd name="connsiteY78" fmla="*/ 504825 h 1457325"/>
              <a:gd name="connsiteX79" fmla="*/ 323850 w 352425"/>
              <a:gd name="connsiteY79" fmla="*/ 533400 h 1457325"/>
              <a:gd name="connsiteX80" fmla="*/ 38100 w 352425"/>
              <a:gd name="connsiteY80" fmla="*/ 447675 h 1457325"/>
              <a:gd name="connsiteX81" fmla="*/ 322898 w 352425"/>
              <a:gd name="connsiteY81" fmla="*/ 447675 h 1457325"/>
              <a:gd name="connsiteX82" fmla="*/ 322898 w 352425"/>
              <a:gd name="connsiteY82" fmla="*/ 477203 h 1457325"/>
              <a:gd name="connsiteX83" fmla="*/ 300990 w 352425"/>
              <a:gd name="connsiteY83" fmla="*/ 479108 h 1457325"/>
              <a:gd name="connsiteX84" fmla="*/ 59055 w 352425"/>
              <a:gd name="connsiteY84" fmla="*/ 479108 h 1457325"/>
              <a:gd name="connsiteX85" fmla="*/ 38100 w 352425"/>
              <a:gd name="connsiteY85" fmla="*/ 447675 h 1457325"/>
              <a:gd name="connsiteX86" fmla="*/ 37148 w 352425"/>
              <a:gd name="connsiteY86" fmla="*/ 218123 h 1457325"/>
              <a:gd name="connsiteX87" fmla="*/ 322898 w 352425"/>
              <a:gd name="connsiteY87" fmla="*/ 218123 h 1457325"/>
              <a:gd name="connsiteX88" fmla="*/ 322898 w 352425"/>
              <a:gd name="connsiteY88" fmla="*/ 248603 h 1457325"/>
              <a:gd name="connsiteX89" fmla="*/ 300038 w 352425"/>
              <a:gd name="connsiteY89" fmla="*/ 249555 h 1457325"/>
              <a:gd name="connsiteX90" fmla="*/ 60008 w 352425"/>
              <a:gd name="connsiteY90" fmla="*/ 249555 h 1457325"/>
              <a:gd name="connsiteX91" fmla="*/ 37148 w 352425"/>
              <a:gd name="connsiteY91" fmla="*/ 218123 h 1457325"/>
              <a:gd name="connsiteX92" fmla="*/ 61913 w 352425"/>
              <a:gd name="connsiteY92" fmla="*/ 273368 h 1457325"/>
              <a:gd name="connsiteX93" fmla="*/ 299085 w 352425"/>
              <a:gd name="connsiteY93" fmla="*/ 273368 h 1457325"/>
              <a:gd name="connsiteX94" fmla="*/ 323850 w 352425"/>
              <a:gd name="connsiteY94" fmla="*/ 274320 h 1457325"/>
              <a:gd name="connsiteX95" fmla="*/ 323850 w 352425"/>
              <a:gd name="connsiteY95" fmla="*/ 304800 h 1457325"/>
              <a:gd name="connsiteX96" fmla="*/ 39053 w 352425"/>
              <a:gd name="connsiteY96" fmla="*/ 304800 h 1457325"/>
              <a:gd name="connsiteX97" fmla="*/ 61913 w 352425"/>
              <a:gd name="connsiteY97" fmla="*/ 273368 h 1457325"/>
              <a:gd name="connsiteX98" fmla="*/ 322898 w 352425"/>
              <a:gd name="connsiteY98" fmla="*/ 332423 h 1457325"/>
              <a:gd name="connsiteX99" fmla="*/ 322898 w 352425"/>
              <a:gd name="connsiteY99" fmla="*/ 362903 h 1457325"/>
              <a:gd name="connsiteX100" fmla="*/ 300038 w 352425"/>
              <a:gd name="connsiteY100" fmla="*/ 363855 h 1457325"/>
              <a:gd name="connsiteX101" fmla="*/ 60008 w 352425"/>
              <a:gd name="connsiteY101" fmla="*/ 363855 h 1457325"/>
              <a:gd name="connsiteX102" fmla="*/ 36195 w 352425"/>
              <a:gd name="connsiteY102" fmla="*/ 332423 h 1457325"/>
              <a:gd name="connsiteX103" fmla="*/ 322898 w 352425"/>
              <a:gd name="connsiteY103" fmla="*/ 332423 h 1457325"/>
              <a:gd name="connsiteX104" fmla="*/ 60960 w 352425"/>
              <a:gd name="connsiteY104" fmla="*/ 387668 h 1457325"/>
              <a:gd name="connsiteX105" fmla="*/ 300990 w 352425"/>
              <a:gd name="connsiteY105" fmla="*/ 387668 h 1457325"/>
              <a:gd name="connsiteX106" fmla="*/ 323850 w 352425"/>
              <a:gd name="connsiteY106" fmla="*/ 388620 h 1457325"/>
              <a:gd name="connsiteX107" fmla="*/ 323850 w 352425"/>
              <a:gd name="connsiteY107" fmla="*/ 419100 h 1457325"/>
              <a:gd name="connsiteX108" fmla="*/ 39053 w 352425"/>
              <a:gd name="connsiteY108" fmla="*/ 419100 h 1457325"/>
              <a:gd name="connsiteX109" fmla="*/ 60960 w 352425"/>
              <a:gd name="connsiteY109" fmla="*/ 387668 h 1457325"/>
              <a:gd name="connsiteX110" fmla="*/ 60960 w 352425"/>
              <a:gd name="connsiteY110" fmla="*/ 844868 h 1457325"/>
              <a:gd name="connsiteX111" fmla="*/ 300990 w 352425"/>
              <a:gd name="connsiteY111" fmla="*/ 844868 h 1457325"/>
              <a:gd name="connsiteX112" fmla="*/ 324803 w 352425"/>
              <a:gd name="connsiteY112" fmla="*/ 845820 h 1457325"/>
              <a:gd name="connsiteX113" fmla="*/ 324803 w 352425"/>
              <a:gd name="connsiteY113" fmla="*/ 875348 h 1457325"/>
              <a:gd name="connsiteX114" fmla="*/ 40005 w 352425"/>
              <a:gd name="connsiteY114" fmla="*/ 875348 h 1457325"/>
              <a:gd name="connsiteX115" fmla="*/ 60960 w 352425"/>
              <a:gd name="connsiteY115" fmla="*/ 844868 h 1457325"/>
              <a:gd name="connsiteX116" fmla="*/ 37148 w 352425"/>
              <a:gd name="connsiteY116" fmla="*/ 1019175 h 1457325"/>
              <a:gd name="connsiteX117" fmla="*/ 323850 w 352425"/>
              <a:gd name="connsiteY117" fmla="*/ 1019175 h 1457325"/>
              <a:gd name="connsiteX118" fmla="*/ 323850 w 352425"/>
              <a:gd name="connsiteY118" fmla="*/ 1049655 h 1457325"/>
              <a:gd name="connsiteX119" fmla="*/ 219075 w 352425"/>
              <a:gd name="connsiteY119" fmla="*/ 1049655 h 1457325"/>
              <a:gd name="connsiteX120" fmla="*/ 61913 w 352425"/>
              <a:gd name="connsiteY120" fmla="*/ 1049655 h 1457325"/>
              <a:gd name="connsiteX121" fmla="*/ 37148 w 352425"/>
              <a:gd name="connsiteY121" fmla="*/ 1019175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52425" h="1457325">
                <a:moveTo>
                  <a:pt x="360045" y="1458278"/>
                </a:moveTo>
                <a:cubicBezTo>
                  <a:pt x="360045" y="1449705"/>
                  <a:pt x="360045" y="1442085"/>
                  <a:pt x="360045" y="1433513"/>
                </a:cubicBezTo>
                <a:cubicBezTo>
                  <a:pt x="360045" y="1008698"/>
                  <a:pt x="360045" y="584835"/>
                  <a:pt x="360998" y="160020"/>
                </a:cubicBezTo>
                <a:cubicBezTo>
                  <a:pt x="360998" y="138113"/>
                  <a:pt x="353378" y="129540"/>
                  <a:pt x="334328" y="122873"/>
                </a:cubicBezTo>
                <a:cubicBezTo>
                  <a:pt x="263843" y="98108"/>
                  <a:pt x="194310" y="71438"/>
                  <a:pt x="124778" y="45720"/>
                </a:cubicBezTo>
                <a:cubicBezTo>
                  <a:pt x="83820" y="30480"/>
                  <a:pt x="43815" y="16193"/>
                  <a:pt x="0" y="0"/>
                </a:cubicBezTo>
                <a:cubicBezTo>
                  <a:pt x="0" y="487680"/>
                  <a:pt x="0" y="972503"/>
                  <a:pt x="0" y="1457325"/>
                </a:cubicBezTo>
                <a:lnTo>
                  <a:pt x="360045" y="1457325"/>
                </a:lnTo>
                <a:close/>
                <a:moveTo>
                  <a:pt x="323850" y="1391603"/>
                </a:moveTo>
                <a:cubicBezTo>
                  <a:pt x="315278" y="1392555"/>
                  <a:pt x="307658" y="1392555"/>
                  <a:pt x="300990" y="1392555"/>
                </a:cubicBezTo>
                <a:cubicBezTo>
                  <a:pt x="220980" y="1392555"/>
                  <a:pt x="140970" y="1392555"/>
                  <a:pt x="60960" y="1392555"/>
                </a:cubicBezTo>
                <a:cubicBezTo>
                  <a:pt x="34290" y="1392555"/>
                  <a:pt x="34290" y="1392555"/>
                  <a:pt x="37148" y="1362075"/>
                </a:cubicBezTo>
                <a:cubicBezTo>
                  <a:pt x="131445" y="1362075"/>
                  <a:pt x="226695" y="1362075"/>
                  <a:pt x="323850" y="1362075"/>
                </a:cubicBezTo>
                <a:cubicBezTo>
                  <a:pt x="323850" y="1372553"/>
                  <a:pt x="323850" y="1381125"/>
                  <a:pt x="323850" y="1391603"/>
                </a:cubicBezTo>
                <a:close/>
                <a:moveTo>
                  <a:pt x="323850" y="1333500"/>
                </a:moveTo>
                <a:cubicBezTo>
                  <a:pt x="228600" y="1333500"/>
                  <a:pt x="133350" y="1333500"/>
                  <a:pt x="37148" y="1333500"/>
                </a:cubicBezTo>
                <a:cubicBezTo>
                  <a:pt x="33338" y="1302068"/>
                  <a:pt x="33338" y="1302068"/>
                  <a:pt x="60960" y="1302068"/>
                </a:cubicBezTo>
                <a:cubicBezTo>
                  <a:pt x="140970" y="1302068"/>
                  <a:pt x="220980" y="1302068"/>
                  <a:pt x="300990" y="1302068"/>
                </a:cubicBezTo>
                <a:cubicBezTo>
                  <a:pt x="308610" y="1302068"/>
                  <a:pt x="316230" y="1303020"/>
                  <a:pt x="323850" y="1303020"/>
                </a:cubicBezTo>
                <a:cubicBezTo>
                  <a:pt x="323850" y="1314450"/>
                  <a:pt x="323850" y="1323023"/>
                  <a:pt x="323850" y="1333500"/>
                </a:cubicBezTo>
                <a:close/>
                <a:moveTo>
                  <a:pt x="323850" y="1277303"/>
                </a:moveTo>
                <a:cubicBezTo>
                  <a:pt x="315278" y="1278255"/>
                  <a:pt x="307658" y="1278255"/>
                  <a:pt x="300990" y="1278255"/>
                </a:cubicBezTo>
                <a:cubicBezTo>
                  <a:pt x="220980" y="1278255"/>
                  <a:pt x="140970" y="1278255"/>
                  <a:pt x="60960" y="1278255"/>
                </a:cubicBezTo>
                <a:cubicBezTo>
                  <a:pt x="34290" y="1278255"/>
                  <a:pt x="34290" y="1278255"/>
                  <a:pt x="37148" y="1247775"/>
                </a:cubicBezTo>
                <a:cubicBezTo>
                  <a:pt x="131445" y="1247775"/>
                  <a:pt x="226695" y="1247775"/>
                  <a:pt x="323850" y="1247775"/>
                </a:cubicBezTo>
                <a:cubicBezTo>
                  <a:pt x="323850" y="1258253"/>
                  <a:pt x="323850" y="1266825"/>
                  <a:pt x="323850" y="1277303"/>
                </a:cubicBezTo>
                <a:close/>
                <a:moveTo>
                  <a:pt x="322898" y="1163003"/>
                </a:moveTo>
                <a:cubicBezTo>
                  <a:pt x="315278" y="1163003"/>
                  <a:pt x="307658" y="1163955"/>
                  <a:pt x="300038" y="1163955"/>
                </a:cubicBezTo>
                <a:cubicBezTo>
                  <a:pt x="220028" y="1163955"/>
                  <a:pt x="140018" y="1163955"/>
                  <a:pt x="60008" y="1163955"/>
                </a:cubicBezTo>
                <a:cubicBezTo>
                  <a:pt x="33338" y="1163955"/>
                  <a:pt x="33338" y="1163955"/>
                  <a:pt x="36195" y="1133475"/>
                </a:cubicBezTo>
                <a:cubicBezTo>
                  <a:pt x="130493" y="1133475"/>
                  <a:pt x="225743" y="1133475"/>
                  <a:pt x="322898" y="1133475"/>
                </a:cubicBezTo>
                <a:cubicBezTo>
                  <a:pt x="322898" y="1140143"/>
                  <a:pt x="323850" y="1144905"/>
                  <a:pt x="323850" y="1150620"/>
                </a:cubicBezTo>
                <a:cubicBezTo>
                  <a:pt x="324803" y="1154430"/>
                  <a:pt x="323850" y="1157288"/>
                  <a:pt x="322898" y="1163003"/>
                </a:cubicBezTo>
                <a:close/>
                <a:moveTo>
                  <a:pt x="300990" y="936308"/>
                </a:moveTo>
                <a:cubicBezTo>
                  <a:pt x="220980" y="936308"/>
                  <a:pt x="140970" y="936308"/>
                  <a:pt x="60960" y="936308"/>
                </a:cubicBezTo>
                <a:cubicBezTo>
                  <a:pt x="34290" y="936308"/>
                  <a:pt x="34290" y="936308"/>
                  <a:pt x="37148" y="904875"/>
                </a:cubicBezTo>
                <a:cubicBezTo>
                  <a:pt x="133350" y="904875"/>
                  <a:pt x="227648" y="904875"/>
                  <a:pt x="323850" y="904875"/>
                </a:cubicBezTo>
                <a:cubicBezTo>
                  <a:pt x="323850" y="915353"/>
                  <a:pt x="323850" y="923925"/>
                  <a:pt x="323850" y="934403"/>
                </a:cubicBezTo>
                <a:cubicBezTo>
                  <a:pt x="316230" y="935355"/>
                  <a:pt x="308610" y="936308"/>
                  <a:pt x="300990" y="936308"/>
                </a:cubicBezTo>
                <a:close/>
                <a:moveTo>
                  <a:pt x="322898" y="960120"/>
                </a:moveTo>
                <a:cubicBezTo>
                  <a:pt x="322898" y="970598"/>
                  <a:pt x="322898" y="980123"/>
                  <a:pt x="322898" y="990600"/>
                </a:cubicBezTo>
                <a:cubicBezTo>
                  <a:pt x="227648" y="990600"/>
                  <a:pt x="133350" y="990600"/>
                  <a:pt x="37148" y="990600"/>
                </a:cubicBezTo>
                <a:cubicBezTo>
                  <a:pt x="34290" y="959168"/>
                  <a:pt x="34290" y="959168"/>
                  <a:pt x="60960" y="959168"/>
                </a:cubicBezTo>
                <a:cubicBezTo>
                  <a:pt x="140018" y="959168"/>
                  <a:pt x="219075" y="959168"/>
                  <a:pt x="298133" y="959168"/>
                </a:cubicBezTo>
                <a:cubicBezTo>
                  <a:pt x="306705" y="959168"/>
                  <a:pt x="313373" y="960120"/>
                  <a:pt x="322898" y="960120"/>
                </a:cubicBezTo>
                <a:close/>
                <a:moveTo>
                  <a:pt x="37148" y="762000"/>
                </a:moveTo>
                <a:cubicBezTo>
                  <a:pt x="37148" y="752475"/>
                  <a:pt x="37148" y="742950"/>
                  <a:pt x="37148" y="731520"/>
                </a:cubicBezTo>
                <a:cubicBezTo>
                  <a:pt x="133350" y="731520"/>
                  <a:pt x="227648" y="731520"/>
                  <a:pt x="323850" y="731520"/>
                </a:cubicBezTo>
                <a:cubicBezTo>
                  <a:pt x="323850" y="741998"/>
                  <a:pt x="323850" y="751523"/>
                  <a:pt x="323850" y="762000"/>
                </a:cubicBezTo>
                <a:cubicBezTo>
                  <a:pt x="227648" y="762000"/>
                  <a:pt x="133350" y="762000"/>
                  <a:pt x="37148" y="762000"/>
                </a:cubicBezTo>
                <a:close/>
                <a:moveTo>
                  <a:pt x="322898" y="789623"/>
                </a:moveTo>
                <a:cubicBezTo>
                  <a:pt x="322898" y="799148"/>
                  <a:pt x="322898" y="808673"/>
                  <a:pt x="322898" y="820103"/>
                </a:cubicBezTo>
                <a:cubicBezTo>
                  <a:pt x="315278" y="820103"/>
                  <a:pt x="307658" y="821055"/>
                  <a:pt x="300038" y="821055"/>
                </a:cubicBezTo>
                <a:cubicBezTo>
                  <a:pt x="220028" y="821055"/>
                  <a:pt x="140018" y="821055"/>
                  <a:pt x="60008" y="821055"/>
                </a:cubicBezTo>
                <a:cubicBezTo>
                  <a:pt x="33338" y="821055"/>
                  <a:pt x="33338" y="821055"/>
                  <a:pt x="36195" y="789623"/>
                </a:cubicBezTo>
                <a:cubicBezTo>
                  <a:pt x="133350" y="789623"/>
                  <a:pt x="227648" y="789623"/>
                  <a:pt x="322898" y="789623"/>
                </a:cubicBezTo>
                <a:close/>
                <a:moveTo>
                  <a:pt x="39053" y="647700"/>
                </a:moveTo>
                <a:cubicBezTo>
                  <a:pt x="32385" y="618173"/>
                  <a:pt x="33338" y="616268"/>
                  <a:pt x="61913" y="616268"/>
                </a:cubicBezTo>
                <a:cubicBezTo>
                  <a:pt x="141923" y="616268"/>
                  <a:pt x="221933" y="616268"/>
                  <a:pt x="301943" y="616268"/>
                </a:cubicBezTo>
                <a:cubicBezTo>
                  <a:pt x="308610" y="616268"/>
                  <a:pt x="315278" y="617220"/>
                  <a:pt x="324803" y="617220"/>
                </a:cubicBezTo>
                <a:cubicBezTo>
                  <a:pt x="324803" y="628650"/>
                  <a:pt x="324803" y="637223"/>
                  <a:pt x="324803" y="647700"/>
                </a:cubicBezTo>
                <a:cubicBezTo>
                  <a:pt x="228600" y="647700"/>
                  <a:pt x="133350" y="647700"/>
                  <a:pt x="39053" y="647700"/>
                </a:cubicBezTo>
                <a:close/>
                <a:moveTo>
                  <a:pt x="37148" y="561975"/>
                </a:moveTo>
                <a:cubicBezTo>
                  <a:pt x="131445" y="561975"/>
                  <a:pt x="226695" y="561975"/>
                  <a:pt x="323850" y="561975"/>
                </a:cubicBezTo>
                <a:cubicBezTo>
                  <a:pt x="323850" y="571500"/>
                  <a:pt x="323850" y="581025"/>
                  <a:pt x="323850" y="591503"/>
                </a:cubicBezTo>
                <a:cubicBezTo>
                  <a:pt x="315278" y="591503"/>
                  <a:pt x="307658" y="592455"/>
                  <a:pt x="300990" y="592455"/>
                </a:cubicBezTo>
                <a:cubicBezTo>
                  <a:pt x="220980" y="592455"/>
                  <a:pt x="140970" y="592455"/>
                  <a:pt x="60960" y="592455"/>
                </a:cubicBezTo>
                <a:cubicBezTo>
                  <a:pt x="34290" y="593408"/>
                  <a:pt x="34290" y="593408"/>
                  <a:pt x="37148" y="561975"/>
                </a:cubicBezTo>
                <a:close/>
                <a:moveTo>
                  <a:pt x="60960" y="1073468"/>
                </a:moveTo>
                <a:cubicBezTo>
                  <a:pt x="140970" y="1073468"/>
                  <a:pt x="220980" y="1073468"/>
                  <a:pt x="300990" y="1073468"/>
                </a:cubicBezTo>
                <a:cubicBezTo>
                  <a:pt x="308610" y="1073468"/>
                  <a:pt x="316230" y="1074420"/>
                  <a:pt x="323850" y="1074420"/>
                </a:cubicBezTo>
                <a:cubicBezTo>
                  <a:pt x="323850" y="1084898"/>
                  <a:pt x="323850" y="1094423"/>
                  <a:pt x="323850" y="1103948"/>
                </a:cubicBezTo>
                <a:cubicBezTo>
                  <a:pt x="228600" y="1103948"/>
                  <a:pt x="133350" y="1103948"/>
                  <a:pt x="37148" y="1103948"/>
                </a:cubicBezTo>
                <a:cubicBezTo>
                  <a:pt x="34290" y="1074420"/>
                  <a:pt x="34290" y="1073468"/>
                  <a:pt x="60960" y="1073468"/>
                </a:cubicBezTo>
                <a:close/>
                <a:moveTo>
                  <a:pt x="323850" y="533400"/>
                </a:moveTo>
                <a:cubicBezTo>
                  <a:pt x="228600" y="533400"/>
                  <a:pt x="133350" y="533400"/>
                  <a:pt x="38100" y="533400"/>
                </a:cubicBezTo>
                <a:cubicBezTo>
                  <a:pt x="33338" y="503873"/>
                  <a:pt x="33338" y="502920"/>
                  <a:pt x="60008" y="502920"/>
                </a:cubicBezTo>
                <a:cubicBezTo>
                  <a:pt x="140970" y="502920"/>
                  <a:pt x="220980" y="502920"/>
                  <a:pt x="301943" y="502920"/>
                </a:cubicBezTo>
                <a:cubicBezTo>
                  <a:pt x="308610" y="502920"/>
                  <a:pt x="315278" y="503873"/>
                  <a:pt x="324803" y="504825"/>
                </a:cubicBezTo>
                <a:cubicBezTo>
                  <a:pt x="323850" y="514350"/>
                  <a:pt x="323850" y="522923"/>
                  <a:pt x="323850" y="533400"/>
                </a:cubicBezTo>
                <a:close/>
                <a:moveTo>
                  <a:pt x="38100" y="447675"/>
                </a:moveTo>
                <a:cubicBezTo>
                  <a:pt x="132398" y="447675"/>
                  <a:pt x="227648" y="447675"/>
                  <a:pt x="322898" y="447675"/>
                </a:cubicBezTo>
                <a:cubicBezTo>
                  <a:pt x="322898" y="457200"/>
                  <a:pt x="322898" y="465773"/>
                  <a:pt x="322898" y="477203"/>
                </a:cubicBezTo>
                <a:cubicBezTo>
                  <a:pt x="315278" y="478155"/>
                  <a:pt x="308610" y="479108"/>
                  <a:pt x="300990" y="479108"/>
                </a:cubicBezTo>
                <a:cubicBezTo>
                  <a:pt x="220028" y="479108"/>
                  <a:pt x="140018" y="479108"/>
                  <a:pt x="59055" y="479108"/>
                </a:cubicBezTo>
                <a:cubicBezTo>
                  <a:pt x="34290" y="479108"/>
                  <a:pt x="33338" y="477203"/>
                  <a:pt x="38100" y="447675"/>
                </a:cubicBezTo>
                <a:close/>
                <a:moveTo>
                  <a:pt x="37148" y="218123"/>
                </a:moveTo>
                <a:cubicBezTo>
                  <a:pt x="132398" y="218123"/>
                  <a:pt x="226695" y="218123"/>
                  <a:pt x="322898" y="218123"/>
                </a:cubicBezTo>
                <a:cubicBezTo>
                  <a:pt x="322898" y="227648"/>
                  <a:pt x="322898" y="237173"/>
                  <a:pt x="322898" y="248603"/>
                </a:cubicBezTo>
                <a:cubicBezTo>
                  <a:pt x="315278" y="248603"/>
                  <a:pt x="307658" y="249555"/>
                  <a:pt x="300038" y="249555"/>
                </a:cubicBezTo>
                <a:cubicBezTo>
                  <a:pt x="220028" y="249555"/>
                  <a:pt x="140018" y="249555"/>
                  <a:pt x="60008" y="249555"/>
                </a:cubicBezTo>
                <a:cubicBezTo>
                  <a:pt x="34290" y="250508"/>
                  <a:pt x="34290" y="249555"/>
                  <a:pt x="37148" y="218123"/>
                </a:cubicBezTo>
                <a:close/>
                <a:moveTo>
                  <a:pt x="61913" y="273368"/>
                </a:moveTo>
                <a:cubicBezTo>
                  <a:pt x="140970" y="273368"/>
                  <a:pt x="220028" y="273368"/>
                  <a:pt x="299085" y="273368"/>
                </a:cubicBezTo>
                <a:cubicBezTo>
                  <a:pt x="306705" y="273368"/>
                  <a:pt x="314325" y="274320"/>
                  <a:pt x="323850" y="274320"/>
                </a:cubicBezTo>
                <a:cubicBezTo>
                  <a:pt x="323850" y="285750"/>
                  <a:pt x="323850" y="294323"/>
                  <a:pt x="323850" y="304800"/>
                </a:cubicBezTo>
                <a:cubicBezTo>
                  <a:pt x="227648" y="304800"/>
                  <a:pt x="133350" y="304800"/>
                  <a:pt x="39053" y="304800"/>
                </a:cubicBezTo>
                <a:cubicBezTo>
                  <a:pt x="32385" y="275273"/>
                  <a:pt x="33338" y="273368"/>
                  <a:pt x="61913" y="273368"/>
                </a:cubicBezTo>
                <a:close/>
                <a:moveTo>
                  <a:pt x="322898" y="332423"/>
                </a:moveTo>
                <a:cubicBezTo>
                  <a:pt x="322898" y="341948"/>
                  <a:pt x="322898" y="351473"/>
                  <a:pt x="322898" y="362903"/>
                </a:cubicBezTo>
                <a:cubicBezTo>
                  <a:pt x="315278" y="362903"/>
                  <a:pt x="307658" y="363855"/>
                  <a:pt x="300038" y="363855"/>
                </a:cubicBezTo>
                <a:cubicBezTo>
                  <a:pt x="220028" y="363855"/>
                  <a:pt x="140018" y="363855"/>
                  <a:pt x="60008" y="363855"/>
                </a:cubicBezTo>
                <a:cubicBezTo>
                  <a:pt x="33338" y="363855"/>
                  <a:pt x="33338" y="363855"/>
                  <a:pt x="36195" y="332423"/>
                </a:cubicBezTo>
                <a:cubicBezTo>
                  <a:pt x="133350" y="332423"/>
                  <a:pt x="227648" y="332423"/>
                  <a:pt x="322898" y="332423"/>
                </a:cubicBezTo>
                <a:close/>
                <a:moveTo>
                  <a:pt x="60960" y="387668"/>
                </a:moveTo>
                <a:cubicBezTo>
                  <a:pt x="140970" y="387668"/>
                  <a:pt x="220980" y="387668"/>
                  <a:pt x="300990" y="387668"/>
                </a:cubicBezTo>
                <a:cubicBezTo>
                  <a:pt x="307658" y="387668"/>
                  <a:pt x="314325" y="388620"/>
                  <a:pt x="323850" y="388620"/>
                </a:cubicBezTo>
                <a:cubicBezTo>
                  <a:pt x="323850" y="400050"/>
                  <a:pt x="323850" y="408623"/>
                  <a:pt x="323850" y="419100"/>
                </a:cubicBezTo>
                <a:cubicBezTo>
                  <a:pt x="227648" y="419100"/>
                  <a:pt x="133350" y="419100"/>
                  <a:pt x="39053" y="419100"/>
                </a:cubicBezTo>
                <a:cubicBezTo>
                  <a:pt x="32385" y="389573"/>
                  <a:pt x="33338" y="387668"/>
                  <a:pt x="60960" y="387668"/>
                </a:cubicBezTo>
                <a:close/>
                <a:moveTo>
                  <a:pt x="60960" y="844868"/>
                </a:moveTo>
                <a:cubicBezTo>
                  <a:pt x="140970" y="844868"/>
                  <a:pt x="220980" y="844868"/>
                  <a:pt x="300990" y="844868"/>
                </a:cubicBezTo>
                <a:cubicBezTo>
                  <a:pt x="308610" y="844868"/>
                  <a:pt x="316230" y="845820"/>
                  <a:pt x="324803" y="845820"/>
                </a:cubicBezTo>
                <a:cubicBezTo>
                  <a:pt x="324803" y="856298"/>
                  <a:pt x="324803" y="864870"/>
                  <a:pt x="324803" y="875348"/>
                </a:cubicBezTo>
                <a:cubicBezTo>
                  <a:pt x="229553" y="875348"/>
                  <a:pt x="135255" y="875348"/>
                  <a:pt x="40005" y="875348"/>
                </a:cubicBezTo>
                <a:cubicBezTo>
                  <a:pt x="31433" y="848678"/>
                  <a:pt x="33338" y="844868"/>
                  <a:pt x="60960" y="844868"/>
                </a:cubicBezTo>
                <a:close/>
                <a:moveTo>
                  <a:pt x="37148" y="1019175"/>
                </a:moveTo>
                <a:cubicBezTo>
                  <a:pt x="131445" y="1019175"/>
                  <a:pt x="226695" y="1019175"/>
                  <a:pt x="323850" y="1019175"/>
                </a:cubicBezTo>
                <a:cubicBezTo>
                  <a:pt x="323850" y="1028700"/>
                  <a:pt x="323850" y="1037273"/>
                  <a:pt x="323850" y="1049655"/>
                </a:cubicBezTo>
                <a:cubicBezTo>
                  <a:pt x="287655" y="1049655"/>
                  <a:pt x="253365" y="1049655"/>
                  <a:pt x="219075" y="1049655"/>
                </a:cubicBezTo>
                <a:cubicBezTo>
                  <a:pt x="166688" y="1049655"/>
                  <a:pt x="114300" y="1048703"/>
                  <a:pt x="61913" y="1049655"/>
                </a:cubicBezTo>
                <a:cubicBezTo>
                  <a:pt x="38100" y="1051560"/>
                  <a:pt x="31433" y="1042988"/>
                  <a:pt x="37148" y="10191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98804212-77B1-450E-B1C3-3A7C12783091}"/>
              </a:ext>
            </a:extLst>
          </p:cNvPr>
          <p:cNvSpPr/>
          <p:nvPr/>
        </p:nvSpPr>
        <p:spPr>
          <a:xfrm>
            <a:off x="7999446" y="5156343"/>
            <a:ext cx="338721" cy="945267"/>
          </a:xfrm>
          <a:custGeom>
            <a:avLst/>
            <a:gdLst>
              <a:gd name="connsiteX0" fmla="*/ 417195 w 409575"/>
              <a:gd name="connsiteY0" fmla="*/ 1149668 h 1143000"/>
              <a:gd name="connsiteX1" fmla="*/ 417195 w 409575"/>
              <a:gd name="connsiteY1" fmla="*/ 0 h 1143000"/>
              <a:gd name="connsiteX2" fmla="*/ 0 w 409575"/>
              <a:gd name="connsiteY2" fmla="*/ 0 h 1143000"/>
              <a:gd name="connsiteX3" fmla="*/ 0 w 409575"/>
              <a:gd name="connsiteY3" fmla="*/ 1149668 h 1143000"/>
              <a:gd name="connsiteX4" fmla="*/ 417195 w 409575"/>
              <a:gd name="connsiteY4" fmla="*/ 1149668 h 1143000"/>
              <a:gd name="connsiteX5" fmla="*/ 342900 w 409575"/>
              <a:gd name="connsiteY5" fmla="*/ 1091565 h 1143000"/>
              <a:gd name="connsiteX6" fmla="*/ 342900 w 409575"/>
              <a:gd name="connsiteY6" fmla="*/ 921068 h 1143000"/>
              <a:gd name="connsiteX7" fmla="*/ 383858 w 409575"/>
              <a:gd name="connsiteY7" fmla="*/ 951548 h 1143000"/>
              <a:gd name="connsiteX8" fmla="*/ 383858 w 409575"/>
              <a:gd name="connsiteY8" fmla="*/ 1061085 h 1143000"/>
              <a:gd name="connsiteX9" fmla="*/ 342900 w 409575"/>
              <a:gd name="connsiteY9" fmla="*/ 1091565 h 1143000"/>
              <a:gd name="connsiteX10" fmla="*/ 382905 w 409575"/>
              <a:gd name="connsiteY10" fmla="*/ 879158 h 1143000"/>
              <a:gd name="connsiteX11" fmla="*/ 343852 w 409575"/>
              <a:gd name="connsiteY11" fmla="*/ 894398 h 1143000"/>
              <a:gd name="connsiteX12" fmla="*/ 343852 w 409575"/>
              <a:gd name="connsiteY12" fmla="*/ 727710 h 1143000"/>
              <a:gd name="connsiteX13" fmla="*/ 367665 w 409575"/>
              <a:gd name="connsiteY13" fmla="*/ 728663 h 1143000"/>
              <a:gd name="connsiteX14" fmla="*/ 382905 w 409575"/>
              <a:gd name="connsiteY14" fmla="*/ 741998 h 1143000"/>
              <a:gd name="connsiteX15" fmla="*/ 382905 w 409575"/>
              <a:gd name="connsiteY15" fmla="*/ 879158 h 1143000"/>
              <a:gd name="connsiteX16" fmla="*/ 342900 w 409575"/>
              <a:gd name="connsiteY16" fmla="*/ 139065 h 1143000"/>
              <a:gd name="connsiteX17" fmla="*/ 382905 w 409575"/>
              <a:gd name="connsiteY17" fmla="*/ 139065 h 1143000"/>
              <a:gd name="connsiteX18" fmla="*/ 382905 w 409575"/>
              <a:gd name="connsiteY18" fmla="*/ 225743 h 1143000"/>
              <a:gd name="connsiteX19" fmla="*/ 382905 w 409575"/>
              <a:gd name="connsiteY19" fmla="*/ 268605 h 1143000"/>
              <a:gd name="connsiteX20" fmla="*/ 342900 w 409575"/>
              <a:gd name="connsiteY20" fmla="*/ 301943 h 1143000"/>
              <a:gd name="connsiteX21" fmla="*/ 342900 w 409575"/>
              <a:gd name="connsiteY21" fmla="*/ 139065 h 1143000"/>
              <a:gd name="connsiteX22" fmla="*/ 382905 w 409575"/>
              <a:gd name="connsiteY22" fmla="*/ 470535 h 1143000"/>
              <a:gd name="connsiteX23" fmla="*/ 342900 w 409575"/>
              <a:gd name="connsiteY23" fmla="*/ 501015 h 1143000"/>
              <a:gd name="connsiteX24" fmla="*/ 342900 w 409575"/>
              <a:gd name="connsiteY24" fmla="*/ 340043 h 1143000"/>
              <a:gd name="connsiteX25" fmla="*/ 382905 w 409575"/>
              <a:gd name="connsiteY25" fmla="*/ 370522 h 1143000"/>
              <a:gd name="connsiteX26" fmla="*/ 382905 w 409575"/>
              <a:gd name="connsiteY26" fmla="*/ 470535 h 1143000"/>
              <a:gd name="connsiteX27" fmla="*/ 342900 w 409575"/>
              <a:gd name="connsiteY27" fmla="*/ 531495 h 1143000"/>
              <a:gd name="connsiteX28" fmla="*/ 383858 w 409575"/>
              <a:gd name="connsiteY28" fmla="*/ 559118 h 1143000"/>
              <a:gd name="connsiteX29" fmla="*/ 383858 w 409575"/>
              <a:gd name="connsiteY29" fmla="*/ 690563 h 1143000"/>
              <a:gd name="connsiteX30" fmla="*/ 342900 w 409575"/>
              <a:gd name="connsiteY30" fmla="*/ 690563 h 1143000"/>
              <a:gd name="connsiteX31" fmla="*/ 342900 w 409575"/>
              <a:gd name="connsiteY31" fmla="*/ 531495 h 1143000"/>
              <a:gd name="connsiteX32" fmla="*/ 263842 w 409575"/>
              <a:gd name="connsiteY32" fmla="*/ 139065 h 1143000"/>
              <a:gd name="connsiteX33" fmla="*/ 305752 w 409575"/>
              <a:gd name="connsiteY33" fmla="*/ 139065 h 1143000"/>
              <a:gd name="connsiteX34" fmla="*/ 305752 w 409575"/>
              <a:gd name="connsiteY34" fmla="*/ 250508 h 1143000"/>
              <a:gd name="connsiteX35" fmla="*/ 305752 w 409575"/>
              <a:gd name="connsiteY35" fmla="*/ 278130 h 1143000"/>
              <a:gd name="connsiteX36" fmla="*/ 277177 w 409575"/>
              <a:gd name="connsiteY36" fmla="*/ 302895 h 1143000"/>
              <a:gd name="connsiteX37" fmla="*/ 264795 w 409575"/>
              <a:gd name="connsiteY37" fmla="*/ 289560 h 1143000"/>
              <a:gd name="connsiteX38" fmla="*/ 263842 w 409575"/>
              <a:gd name="connsiteY38" fmla="*/ 139065 h 1143000"/>
              <a:gd name="connsiteX39" fmla="*/ 284798 w 409575"/>
              <a:gd name="connsiteY39" fmla="*/ 526733 h 1143000"/>
              <a:gd name="connsiteX40" fmla="*/ 306705 w 409575"/>
              <a:gd name="connsiteY40" fmla="*/ 549593 h 1143000"/>
              <a:gd name="connsiteX41" fmla="*/ 306705 w 409575"/>
              <a:gd name="connsiteY41" fmla="*/ 691515 h 1143000"/>
              <a:gd name="connsiteX42" fmla="*/ 264795 w 409575"/>
              <a:gd name="connsiteY42" fmla="*/ 691515 h 1143000"/>
              <a:gd name="connsiteX43" fmla="*/ 264795 w 409575"/>
              <a:gd name="connsiteY43" fmla="*/ 602933 h 1143000"/>
              <a:gd name="connsiteX44" fmla="*/ 264795 w 409575"/>
              <a:gd name="connsiteY44" fmla="*/ 550545 h 1143000"/>
              <a:gd name="connsiteX45" fmla="*/ 284798 w 409575"/>
              <a:gd name="connsiteY45" fmla="*/ 526733 h 1143000"/>
              <a:gd name="connsiteX46" fmla="*/ 230505 w 409575"/>
              <a:gd name="connsiteY46" fmla="*/ 1012508 h 1143000"/>
              <a:gd name="connsiteX47" fmla="*/ 230505 w 409575"/>
              <a:gd name="connsiteY47" fmla="*/ 1079183 h 1143000"/>
              <a:gd name="connsiteX48" fmla="*/ 210502 w 409575"/>
              <a:gd name="connsiteY48" fmla="*/ 1093470 h 1143000"/>
              <a:gd name="connsiteX49" fmla="*/ 187642 w 409575"/>
              <a:gd name="connsiteY49" fmla="*/ 1079183 h 1143000"/>
              <a:gd name="connsiteX50" fmla="*/ 187642 w 409575"/>
              <a:gd name="connsiteY50" fmla="*/ 919163 h 1143000"/>
              <a:gd name="connsiteX51" fmla="*/ 230505 w 409575"/>
              <a:gd name="connsiteY51" fmla="*/ 919163 h 1143000"/>
              <a:gd name="connsiteX52" fmla="*/ 230505 w 409575"/>
              <a:gd name="connsiteY52" fmla="*/ 1012508 h 1143000"/>
              <a:gd name="connsiteX53" fmla="*/ 187642 w 409575"/>
              <a:gd name="connsiteY53" fmla="*/ 351472 h 1143000"/>
              <a:gd name="connsiteX54" fmla="*/ 200977 w 409575"/>
              <a:gd name="connsiteY54" fmla="*/ 338138 h 1143000"/>
              <a:gd name="connsiteX55" fmla="*/ 229552 w 409575"/>
              <a:gd name="connsiteY55" fmla="*/ 337185 h 1143000"/>
              <a:gd name="connsiteX56" fmla="*/ 229552 w 409575"/>
              <a:gd name="connsiteY56" fmla="*/ 490538 h 1143000"/>
              <a:gd name="connsiteX57" fmla="*/ 208598 w 409575"/>
              <a:gd name="connsiteY57" fmla="*/ 502920 h 1143000"/>
              <a:gd name="connsiteX58" fmla="*/ 187642 w 409575"/>
              <a:gd name="connsiteY58" fmla="*/ 490538 h 1143000"/>
              <a:gd name="connsiteX59" fmla="*/ 187642 w 409575"/>
              <a:gd name="connsiteY59" fmla="*/ 351472 h 1143000"/>
              <a:gd name="connsiteX60" fmla="*/ 187642 w 409575"/>
              <a:gd name="connsiteY60" fmla="*/ 743903 h 1143000"/>
              <a:gd name="connsiteX61" fmla="*/ 227648 w 409575"/>
              <a:gd name="connsiteY61" fmla="*/ 727710 h 1143000"/>
              <a:gd name="connsiteX62" fmla="*/ 227648 w 409575"/>
              <a:gd name="connsiteY62" fmla="*/ 893445 h 1143000"/>
              <a:gd name="connsiteX63" fmla="*/ 202883 w 409575"/>
              <a:gd name="connsiteY63" fmla="*/ 893445 h 1143000"/>
              <a:gd name="connsiteX64" fmla="*/ 186690 w 409575"/>
              <a:gd name="connsiteY64" fmla="*/ 878205 h 1143000"/>
              <a:gd name="connsiteX65" fmla="*/ 187642 w 409575"/>
              <a:gd name="connsiteY65" fmla="*/ 743903 h 1143000"/>
              <a:gd name="connsiteX66" fmla="*/ 114300 w 409575"/>
              <a:gd name="connsiteY66" fmla="*/ 139065 h 1143000"/>
              <a:gd name="connsiteX67" fmla="*/ 154305 w 409575"/>
              <a:gd name="connsiteY67" fmla="*/ 139065 h 1143000"/>
              <a:gd name="connsiteX68" fmla="*/ 154305 w 409575"/>
              <a:gd name="connsiteY68" fmla="*/ 230505 h 1143000"/>
              <a:gd name="connsiteX69" fmla="*/ 154305 w 409575"/>
              <a:gd name="connsiteY69" fmla="*/ 269558 h 1143000"/>
              <a:gd name="connsiteX70" fmla="*/ 114300 w 409575"/>
              <a:gd name="connsiteY70" fmla="*/ 301943 h 1143000"/>
              <a:gd name="connsiteX71" fmla="*/ 114300 w 409575"/>
              <a:gd name="connsiteY71" fmla="*/ 139065 h 1143000"/>
              <a:gd name="connsiteX72" fmla="*/ 114300 w 409575"/>
              <a:gd name="connsiteY72" fmla="*/ 339090 h 1143000"/>
              <a:gd name="connsiteX73" fmla="*/ 130492 w 409575"/>
              <a:gd name="connsiteY73" fmla="*/ 337185 h 1143000"/>
              <a:gd name="connsiteX74" fmla="*/ 155258 w 409575"/>
              <a:gd name="connsiteY74" fmla="*/ 360997 h 1143000"/>
              <a:gd name="connsiteX75" fmla="*/ 155258 w 409575"/>
              <a:gd name="connsiteY75" fmla="*/ 472440 h 1143000"/>
              <a:gd name="connsiteX76" fmla="*/ 115252 w 409575"/>
              <a:gd name="connsiteY76" fmla="*/ 501015 h 1143000"/>
              <a:gd name="connsiteX77" fmla="*/ 114300 w 409575"/>
              <a:gd name="connsiteY77" fmla="*/ 339090 h 1143000"/>
              <a:gd name="connsiteX78" fmla="*/ 154305 w 409575"/>
              <a:gd name="connsiteY78" fmla="*/ 691515 h 1143000"/>
              <a:gd name="connsiteX79" fmla="*/ 114300 w 409575"/>
              <a:gd name="connsiteY79" fmla="*/ 691515 h 1143000"/>
              <a:gd name="connsiteX80" fmla="*/ 114300 w 409575"/>
              <a:gd name="connsiteY80" fmla="*/ 530543 h 1143000"/>
              <a:gd name="connsiteX81" fmla="*/ 154305 w 409575"/>
              <a:gd name="connsiteY81" fmla="*/ 559118 h 1143000"/>
              <a:gd name="connsiteX82" fmla="*/ 154305 w 409575"/>
              <a:gd name="connsiteY82" fmla="*/ 691515 h 1143000"/>
              <a:gd name="connsiteX83" fmla="*/ 114300 w 409575"/>
              <a:gd name="connsiteY83" fmla="*/ 727710 h 1143000"/>
              <a:gd name="connsiteX84" fmla="*/ 139065 w 409575"/>
              <a:gd name="connsiteY84" fmla="*/ 728663 h 1143000"/>
              <a:gd name="connsiteX85" fmla="*/ 154305 w 409575"/>
              <a:gd name="connsiteY85" fmla="*/ 741998 h 1143000"/>
              <a:gd name="connsiteX86" fmla="*/ 154305 w 409575"/>
              <a:gd name="connsiteY86" fmla="*/ 879158 h 1143000"/>
              <a:gd name="connsiteX87" fmla="*/ 114300 w 409575"/>
              <a:gd name="connsiteY87" fmla="*/ 894398 h 1143000"/>
              <a:gd name="connsiteX88" fmla="*/ 114300 w 409575"/>
              <a:gd name="connsiteY88" fmla="*/ 72771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09575" h="1143000">
                <a:moveTo>
                  <a:pt x="417195" y="1149668"/>
                </a:moveTo>
                <a:cubicBezTo>
                  <a:pt x="417195" y="764858"/>
                  <a:pt x="417195" y="381953"/>
                  <a:pt x="417195" y="0"/>
                </a:cubicBezTo>
                <a:cubicBezTo>
                  <a:pt x="276225" y="0"/>
                  <a:pt x="139065" y="0"/>
                  <a:pt x="0" y="0"/>
                </a:cubicBezTo>
                <a:cubicBezTo>
                  <a:pt x="0" y="384810"/>
                  <a:pt x="0" y="766763"/>
                  <a:pt x="0" y="1149668"/>
                </a:cubicBezTo>
                <a:lnTo>
                  <a:pt x="417195" y="1149668"/>
                </a:lnTo>
                <a:close/>
                <a:moveTo>
                  <a:pt x="342900" y="1091565"/>
                </a:moveTo>
                <a:cubicBezTo>
                  <a:pt x="342900" y="1034415"/>
                  <a:pt x="342900" y="977265"/>
                  <a:pt x="342900" y="921068"/>
                </a:cubicBezTo>
                <a:cubicBezTo>
                  <a:pt x="382905" y="914400"/>
                  <a:pt x="383858" y="914400"/>
                  <a:pt x="383858" y="951548"/>
                </a:cubicBezTo>
                <a:cubicBezTo>
                  <a:pt x="383858" y="987743"/>
                  <a:pt x="383858" y="1023938"/>
                  <a:pt x="383858" y="1061085"/>
                </a:cubicBezTo>
                <a:cubicBezTo>
                  <a:pt x="382905" y="1096328"/>
                  <a:pt x="382905" y="1097280"/>
                  <a:pt x="342900" y="1091565"/>
                </a:cubicBezTo>
                <a:close/>
                <a:moveTo>
                  <a:pt x="382905" y="879158"/>
                </a:moveTo>
                <a:cubicBezTo>
                  <a:pt x="381000" y="906780"/>
                  <a:pt x="358140" y="887730"/>
                  <a:pt x="343852" y="894398"/>
                </a:cubicBezTo>
                <a:cubicBezTo>
                  <a:pt x="343852" y="838200"/>
                  <a:pt x="343852" y="784860"/>
                  <a:pt x="343852" y="727710"/>
                </a:cubicBezTo>
                <a:cubicBezTo>
                  <a:pt x="353377" y="727710"/>
                  <a:pt x="360998" y="725805"/>
                  <a:pt x="367665" y="728663"/>
                </a:cubicBezTo>
                <a:cubicBezTo>
                  <a:pt x="373380" y="730568"/>
                  <a:pt x="382905" y="737235"/>
                  <a:pt x="382905" y="741998"/>
                </a:cubicBezTo>
                <a:cubicBezTo>
                  <a:pt x="383858" y="787718"/>
                  <a:pt x="384810" y="833438"/>
                  <a:pt x="382905" y="879158"/>
                </a:cubicBezTo>
                <a:close/>
                <a:moveTo>
                  <a:pt x="342900" y="139065"/>
                </a:moveTo>
                <a:cubicBezTo>
                  <a:pt x="356235" y="139065"/>
                  <a:pt x="367665" y="139065"/>
                  <a:pt x="382905" y="139065"/>
                </a:cubicBezTo>
                <a:cubicBezTo>
                  <a:pt x="382905" y="168593"/>
                  <a:pt x="382905" y="197168"/>
                  <a:pt x="382905" y="225743"/>
                </a:cubicBezTo>
                <a:cubicBezTo>
                  <a:pt x="382905" y="240030"/>
                  <a:pt x="382905" y="254318"/>
                  <a:pt x="382905" y="268605"/>
                </a:cubicBezTo>
                <a:cubicBezTo>
                  <a:pt x="382905" y="305753"/>
                  <a:pt x="382905" y="305753"/>
                  <a:pt x="342900" y="301943"/>
                </a:cubicBezTo>
                <a:cubicBezTo>
                  <a:pt x="342900" y="246698"/>
                  <a:pt x="342900" y="193358"/>
                  <a:pt x="342900" y="139065"/>
                </a:cubicBezTo>
                <a:close/>
                <a:moveTo>
                  <a:pt x="382905" y="470535"/>
                </a:moveTo>
                <a:cubicBezTo>
                  <a:pt x="382905" y="506730"/>
                  <a:pt x="382905" y="506730"/>
                  <a:pt x="342900" y="501015"/>
                </a:cubicBezTo>
                <a:cubicBezTo>
                  <a:pt x="342900" y="447675"/>
                  <a:pt x="342900" y="393383"/>
                  <a:pt x="342900" y="340043"/>
                </a:cubicBezTo>
                <a:cubicBezTo>
                  <a:pt x="382905" y="333375"/>
                  <a:pt x="382905" y="333375"/>
                  <a:pt x="382905" y="370522"/>
                </a:cubicBezTo>
                <a:cubicBezTo>
                  <a:pt x="382905" y="403860"/>
                  <a:pt x="382905" y="437197"/>
                  <a:pt x="382905" y="470535"/>
                </a:cubicBezTo>
                <a:close/>
                <a:moveTo>
                  <a:pt x="342900" y="531495"/>
                </a:moveTo>
                <a:cubicBezTo>
                  <a:pt x="378142" y="521018"/>
                  <a:pt x="383858" y="523875"/>
                  <a:pt x="383858" y="559118"/>
                </a:cubicBezTo>
                <a:cubicBezTo>
                  <a:pt x="383858" y="601980"/>
                  <a:pt x="383858" y="645795"/>
                  <a:pt x="383858" y="690563"/>
                </a:cubicBezTo>
                <a:cubicBezTo>
                  <a:pt x="368617" y="690563"/>
                  <a:pt x="356235" y="690563"/>
                  <a:pt x="342900" y="690563"/>
                </a:cubicBezTo>
                <a:cubicBezTo>
                  <a:pt x="342900" y="637223"/>
                  <a:pt x="342900" y="584835"/>
                  <a:pt x="342900" y="531495"/>
                </a:cubicBezTo>
                <a:close/>
                <a:moveTo>
                  <a:pt x="263842" y="139065"/>
                </a:moveTo>
                <a:cubicBezTo>
                  <a:pt x="279083" y="139065"/>
                  <a:pt x="290512" y="139065"/>
                  <a:pt x="305752" y="139065"/>
                </a:cubicBezTo>
                <a:cubicBezTo>
                  <a:pt x="305752" y="177165"/>
                  <a:pt x="305752" y="214313"/>
                  <a:pt x="305752" y="250508"/>
                </a:cubicBezTo>
                <a:cubicBezTo>
                  <a:pt x="305752" y="260033"/>
                  <a:pt x="305752" y="268605"/>
                  <a:pt x="305752" y="278130"/>
                </a:cubicBezTo>
                <a:cubicBezTo>
                  <a:pt x="305752" y="303847"/>
                  <a:pt x="301942" y="307658"/>
                  <a:pt x="277177" y="302895"/>
                </a:cubicBezTo>
                <a:cubicBezTo>
                  <a:pt x="272415" y="301943"/>
                  <a:pt x="264795" y="294323"/>
                  <a:pt x="264795" y="289560"/>
                </a:cubicBezTo>
                <a:cubicBezTo>
                  <a:pt x="263842" y="240030"/>
                  <a:pt x="263842" y="190500"/>
                  <a:pt x="263842" y="139065"/>
                </a:cubicBezTo>
                <a:close/>
                <a:moveTo>
                  <a:pt x="284798" y="526733"/>
                </a:moveTo>
                <a:cubicBezTo>
                  <a:pt x="301942" y="526733"/>
                  <a:pt x="306705" y="533400"/>
                  <a:pt x="306705" y="549593"/>
                </a:cubicBezTo>
                <a:cubicBezTo>
                  <a:pt x="305752" y="596265"/>
                  <a:pt x="306705" y="641985"/>
                  <a:pt x="306705" y="691515"/>
                </a:cubicBezTo>
                <a:cubicBezTo>
                  <a:pt x="291465" y="691515"/>
                  <a:pt x="280035" y="691515"/>
                  <a:pt x="264795" y="691515"/>
                </a:cubicBezTo>
                <a:cubicBezTo>
                  <a:pt x="264795" y="661035"/>
                  <a:pt x="264795" y="631508"/>
                  <a:pt x="264795" y="602933"/>
                </a:cubicBezTo>
                <a:cubicBezTo>
                  <a:pt x="264795" y="585788"/>
                  <a:pt x="265748" y="567690"/>
                  <a:pt x="264795" y="550545"/>
                </a:cubicBezTo>
                <a:cubicBezTo>
                  <a:pt x="262890" y="534353"/>
                  <a:pt x="267652" y="526733"/>
                  <a:pt x="284798" y="526733"/>
                </a:cubicBezTo>
                <a:close/>
                <a:moveTo>
                  <a:pt x="230505" y="1012508"/>
                </a:moveTo>
                <a:cubicBezTo>
                  <a:pt x="230505" y="1034415"/>
                  <a:pt x="230505" y="1056323"/>
                  <a:pt x="230505" y="1079183"/>
                </a:cubicBezTo>
                <a:cubicBezTo>
                  <a:pt x="230505" y="1094423"/>
                  <a:pt x="220980" y="1094423"/>
                  <a:pt x="210502" y="1093470"/>
                </a:cubicBezTo>
                <a:cubicBezTo>
                  <a:pt x="200025" y="1093470"/>
                  <a:pt x="187642" y="1096328"/>
                  <a:pt x="187642" y="1079183"/>
                </a:cubicBezTo>
                <a:cubicBezTo>
                  <a:pt x="187642" y="1026795"/>
                  <a:pt x="187642" y="974408"/>
                  <a:pt x="187642" y="919163"/>
                </a:cubicBezTo>
                <a:cubicBezTo>
                  <a:pt x="202883" y="919163"/>
                  <a:pt x="215265" y="919163"/>
                  <a:pt x="230505" y="919163"/>
                </a:cubicBezTo>
                <a:cubicBezTo>
                  <a:pt x="230505" y="951548"/>
                  <a:pt x="230505" y="982027"/>
                  <a:pt x="230505" y="1012508"/>
                </a:cubicBezTo>
                <a:close/>
                <a:moveTo>
                  <a:pt x="187642" y="351472"/>
                </a:moveTo>
                <a:cubicBezTo>
                  <a:pt x="187642" y="346710"/>
                  <a:pt x="195262" y="340043"/>
                  <a:pt x="200977" y="338138"/>
                </a:cubicBezTo>
                <a:cubicBezTo>
                  <a:pt x="208598" y="336233"/>
                  <a:pt x="217170" y="337185"/>
                  <a:pt x="229552" y="337185"/>
                </a:cubicBezTo>
                <a:cubicBezTo>
                  <a:pt x="229552" y="390525"/>
                  <a:pt x="229552" y="440055"/>
                  <a:pt x="229552" y="490538"/>
                </a:cubicBezTo>
                <a:cubicBezTo>
                  <a:pt x="229552" y="506730"/>
                  <a:pt x="217170" y="504825"/>
                  <a:pt x="208598" y="502920"/>
                </a:cubicBezTo>
                <a:cubicBezTo>
                  <a:pt x="200977" y="501015"/>
                  <a:pt x="187642" y="495300"/>
                  <a:pt x="187642" y="490538"/>
                </a:cubicBezTo>
                <a:cubicBezTo>
                  <a:pt x="186690" y="443865"/>
                  <a:pt x="186690" y="398145"/>
                  <a:pt x="187642" y="351472"/>
                </a:cubicBezTo>
                <a:close/>
                <a:moveTo>
                  <a:pt x="187642" y="743903"/>
                </a:moveTo>
                <a:cubicBezTo>
                  <a:pt x="188595" y="715328"/>
                  <a:pt x="212408" y="733425"/>
                  <a:pt x="227648" y="727710"/>
                </a:cubicBezTo>
                <a:cubicBezTo>
                  <a:pt x="227648" y="783908"/>
                  <a:pt x="227648" y="837248"/>
                  <a:pt x="227648" y="893445"/>
                </a:cubicBezTo>
                <a:cubicBezTo>
                  <a:pt x="218123" y="893445"/>
                  <a:pt x="210502" y="893445"/>
                  <a:pt x="202883" y="893445"/>
                </a:cubicBezTo>
                <a:cubicBezTo>
                  <a:pt x="191452" y="894398"/>
                  <a:pt x="186690" y="889635"/>
                  <a:pt x="186690" y="878205"/>
                </a:cubicBezTo>
                <a:cubicBezTo>
                  <a:pt x="187642" y="833438"/>
                  <a:pt x="185737" y="787718"/>
                  <a:pt x="187642" y="743903"/>
                </a:cubicBezTo>
                <a:close/>
                <a:moveTo>
                  <a:pt x="114300" y="139065"/>
                </a:moveTo>
                <a:cubicBezTo>
                  <a:pt x="127635" y="139065"/>
                  <a:pt x="139065" y="139065"/>
                  <a:pt x="154305" y="139065"/>
                </a:cubicBezTo>
                <a:cubicBezTo>
                  <a:pt x="154305" y="170498"/>
                  <a:pt x="154305" y="200025"/>
                  <a:pt x="154305" y="230505"/>
                </a:cubicBezTo>
                <a:cubicBezTo>
                  <a:pt x="154305" y="243840"/>
                  <a:pt x="154305" y="256223"/>
                  <a:pt x="154305" y="269558"/>
                </a:cubicBezTo>
                <a:cubicBezTo>
                  <a:pt x="154305" y="306705"/>
                  <a:pt x="154305" y="306705"/>
                  <a:pt x="114300" y="301943"/>
                </a:cubicBezTo>
                <a:cubicBezTo>
                  <a:pt x="114300" y="248603"/>
                  <a:pt x="114300" y="195263"/>
                  <a:pt x="114300" y="139065"/>
                </a:cubicBezTo>
                <a:close/>
                <a:moveTo>
                  <a:pt x="114300" y="339090"/>
                </a:moveTo>
                <a:cubicBezTo>
                  <a:pt x="120015" y="338138"/>
                  <a:pt x="124777" y="338138"/>
                  <a:pt x="130492" y="337185"/>
                </a:cubicBezTo>
                <a:cubicBezTo>
                  <a:pt x="148590" y="334328"/>
                  <a:pt x="156210" y="340995"/>
                  <a:pt x="155258" y="360997"/>
                </a:cubicBezTo>
                <a:cubicBezTo>
                  <a:pt x="154305" y="398145"/>
                  <a:pt x="155258" y="435293"/>
                  <a:pt x="155258" y="472440"/>
                </a:cubicBezTo>
                <a:cubicBezTo>
                  <a:pt x="155258" y="506730"/>
                  <a:pt x="152400" y="508635"/>
                  <a:pt x="115252" y="501015"/>
                </a:cubicBezTo>
                <a:cubicBezTo>
                  <a:pt x="114300" y="447675"/>
                  <a:pt x="114300" y="394335"/>
                  <a:pt x="114300" y="339090"/>
                </a:cubicBezTo>
                <a:close/>
                <a:moveTo>
                  <a:pt x="154305" y="691515"/>
                </a:moveTo>
                <a:cubicBezTo>
                  <a:pt x="139065" y="691515"/>
                  <a:pt x="127635" y="691515"/>
                  <a:pt x="114300" y="691515"/>
                </a:cubicBezTo>
                <a:cubicBezTo>
                  <a:pt x="114300" y="637223"/>
                  <a:pt x="114300" y="583883"/>
                  <a:pt x="114300" y="530543"/>
                </a:cubicBezTo>
                <a:cubicBezTo>
                  <a:pt x="150495" y="521018"/>
                  <a:pt x="154305" y="523875"/>
                  <a:pt x="154305" y="559118"/>
                </a:cubicBezTo>
                <a:cubicBezTo>
                  <a:pt x="154305" y="603885"/>
                  <a:pt x="154305" y="646748"/>
                  <a:pt x="154305" y="691515"/>
                </a:cubicBezTo>
                <a:close/>
                <a:moveTo>
                  <a:pt x="114300" y="727710"/>
                </a:moveTo>
                <a:cubicBezTo>
                  <a:pt x="123825" y="727710"/>
                  <a:pt x="132398" y="725805"/>
                  <a:pt x="139065" y="728663"/>
                </a:cubicBezTo>
                <a:cubicBezTo>
                  <a:pt x="144780" y="730568"/>
                  <a:pt x="154305" y="737235"/>
                  <a:pt x="154305" y="741998"/>
                </a:cubicBezTo>
                <a:cubicBezTo>
                  <a:pt x="155258" y="787718"/>
                  <a:pt x="157162" y="833438"/>
                  <a:pt x="154305" y="879158"/>
                </a:cubicBezTo>
                <a:cubicBezTo>
                  <a:pt x="152400" y="906780"/>
                  <a:pt x="129540" y="887730"/>
                  <a:pt x="114300" y="894398"/>
                </a:cubicBezTo>
                <a:cubicBezTo>
                  <a:pt x="114300" y="837248"/>
                  <a:pt x="114300" y="783908"/>
                  <a:pt x="114300" y="7277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6B4BDCC1-2140-4DB6-8372-B7C743721AA2}"/>
              </a:ext>
            </a:extLst>
          </p:cNvPr>
          <p:cNvSpPr/>
          <p:nvPr/>
        </p:nvSpPr>
        <p:spPr>
          <a:xfrm>
            <a:off x="7241942" y="5109079"/>
            <a:ext cx="385984" cy="992531"/>
          </a:xfrm>
          <a:custGeom>
            <a:avLst/>
            <a:gdLst>
              <a:gd name="connsiteX0" fmla="*/ 0 w 466725"/>
              <a:gd name="connsiteY0" fmla="*/ 1203008 h 1200150"/>
              <a:gd name="connsiteX1" fmla="*/ 468630 w 466725"/>
              <a:gd name="connsiteY1" fmla="*/ 1203008 h 1200150"/>
              <a:gd name="connsiteX2" fmla="*/ 464820 w 466725"/>
              <a:gd name="connsiteY2" fmla="*/ 1182053 h 1200150"/>
              <a:gd name="connsiteX3" fmla="*/ 464820 w 466725"/>
              <a:gd name="connsiteY3" fmla="*/ 32385 h 1200150"/>
              <a:gd name="connsiteX4" fmla="*/ 464820 w 466725"/>
              <a:gd name="connsiteY4" fmla="*/ 0 h 1200150"/>
              <a:gd name="connsiteX5" fmla="*/ 0 w 466725"/>
              <a:gd name="connsiteY5" fmla="*/ 0 h 1200150"/>
              <a:gd name="connsiteX6" fmla="*/ 0 w 466725"/>
              <a:gd name="connsiteY6" fmla="*/ 29528 h 1200150"/>
              <a:gd name="connsiteX7" fmla="*/ 0 w 466725"/>
              <a:gd name="connsiteY7" fmla="*/ 1183958 h 1200150"/>
              <a:gd name="connsiteX8" fmla="*/ 0 w 466725"/>
              <a:gd name="connsiteY8" fmla="*/ 1203008 h 1200150"/>
              <a:gd name="connsiteX9" fmla="*/ 110490 w 466725"/>
              <a:gd name="connsiteY9" fmla="*/ 892493 h 1200150"/>
              <a:gd name="connsiteX10" fmla="*/ 41910 w 466725"/>
              <a:gd name="connsiteY10" fmla="*/ 892493 h 1200150"/>
              <a:gd name="connsiteX11" fmla="*/ 41910 w 466725"/>
              <a:gd name="connsiteY11" fmla="*/ 825818 h 1200150"/>
              <a:gd name="connsiteX12" fmla="*/ 110490 w 466725"/>
              <a:gd name="connsiteY12" fmla="*/ 825818 h 1200150"/>
              <a:gd name="connsiteX13" fmla="*/ 110490 w 466725"/>
              <a:gd name="connsiteY13" fmla="*/ 892493 h 1200150"/>
              <a:gd name="connsiteX14" fmla="*/ 204788 w 466725"/>
              <a:gd name="connsiteY14" fmla="*/ 892493 h 1200150"/>
              <a:gd name="connsiteX15" fmla="*/ 146685 w 466725"/>
              <a:gd name="connsiteY15" fmla="*/ 892493 h 1200150"/>
              <a:gd name="connsiteX16" fmla="*/ 146685 w 466725"/>
              <a:gd name="connsiteY16" fmla="*/ 824865 h 1200150"/>
              <a:gd name="connsiteX17" fmla="*/ 204788 w 466725"/>
              <a:gd name="connsiteY17" fmla="*/ 824865 h 1200150"/>
              <a:gd name="connsiteX18" fmla="*/ 204788 w 466725"/>
              <a:gd name="connsiteY18" fmla="*/ 892493 h 1200150"/>
              <a:gd name="connsiteX19" fmla="*/ 206692 w 466725"/>
              <a:gd name="connsiteY19" fmla="*/ 673418 h 1200150"/>
              <a:gd name="connsiteX20" fmla="*/ 206692 w 466725"/>
              <a:gd name="connsiteY20" fmla="*/ 701040 h 1200150"/>
              <a:gd name="connsiteX21" fmla="*/ 195263 w 466725"/>
              <a:gd name="connsiteY21" fmla="*/ 702945 h 1200150"/>
              <a:gd name="connsiteX22" fmla="*/ 144780 w 466725"/>
              <a:gd name="connsiteY22" fmla="*/ 652463 h 1200150"/>
              <a:gd name="connsiteX23" fmla="*/ 164782 w 466725"/>
              <a:gd name="connsiteY23" fmla="*/ 632460 h 1200150"/>
              <a:gd name="connsiteX24" fmla="*/ 206692 w 466725"/>
              <a:gd name="connsiteY24" fmla="*/ 673418 h 1200150"/>
              <a:gd name="connsiteX25" fmla="*/ 309563 w 466725"/>
              <a:gd name="connsiteY25" fmla="*/ 892493 h 1200150"/>
              <a:gd name="connsiteX26" fmla="*/ 252413 w 466725"/>
              <a:gd name="connsiteY26" fmla="*/ 892493 h 1200150"/>
              <a:gd name="connsiteX27" fmla="*/ 252413 w 466725"/>
              <a:gd name="connsiteY27" fmla="*/ 824865 h 1200150"/>
              <a:gd name="connsiteX28" fmla="*/ 309563 w 466725"/>
              <a:gd name="connsiteY28" fmla="*/ 824865 h 1200150"/>
              <a:gd name="connsiteX29" fmla="*/ 309563 w 466725"/>
              <a:gd name="connsiteY29" fmla="*/ 892493 h 1200150"/>
              <a:gd name="connsiteX30" fmla="*/ 311467 w 466725"/>
              <a:gd name="connsiteY30" fmla="*/ 701993 h 1200150"/>
              <a:gd name="connsiteX31" fmla="*/ 250507 w 466725"/>
              <a:gd name="connsiteY31" fmla="*/ 701993 h 1200150"/>
              <a:gd name="connsiteX32" fmla="*/ 251460 w 466725"/>
              <a:gd name="connsiteY32" fmla="*/ 644843 h 1200150"/>
              <a:gd name="connsiteX33" fmla="*/ 264795 w 466725"/>
              <a:gd name="connsiteY33" fmla="*/ 633413 h 1200150"/>
              <a:gd name="connsiteX34" fmla="*/ 311467 w 466725"/>
              <a:gd name="connsiteY34" fmla="*/ 672465 h 1200150"/>
              <a:gd name="connsiteX35" fmla="*/ 311467 w 466725"/>
              <a:gd name="connsiteY35" fmla="*/ 701993 h 1200150"/>
              <a:gd name="connsiteX36" fmla="*/ 404813 w 466725"/>
              <a:gd name="connsiteY36" fmla="*/ 892493 h 1200150"/>
              <a:gd name="connsiteX37" fmla="*/ 347663 w 466725"/>
              <a:gd name="connsiteY37" fmla="*/ 892493 h 1200150"/>
              <a:gd name="connsiteX38" fmla="*/ 347663 w 466725"/>
              <a:gd name="connsiteY38" fmla="*/ 824865 h 1200150"/>
              <a:gd name="connsiteX39" fmla="*/ 404813 w 466725"/>
              <a:gd name="connsiteY39" fmla="*/ 824865 h 1200150"/>
              <a:gd name="connsiteX40" fmla="*/ 404813 w 466725"/>
              <a:gd name="connsiteY40" fmla="*/ 892493 h 1200150"/>
              <a:gd name="connsiteX41" fmla="*/ 404813 w 466725"/>
              <a:gd name="connsiteY41" fmla="*/ 797243 h 1200150"/>
              <a:gd name="connsiteX42" fmla="*/ 346710 w 466725"/>
              <a:gd name="connsiteY42" fmla="*/ 797243 h 1200150"/>
              <a:gd name="connsiteX43" fmla="*/ 345757 w 466725"/>
              <a:gd name="connsiteY43" fmla="*/ 779145 h 1200150"/>
              <a:gd name="connsiteX44" fmla="*/ 404813 w 466725"/>
              <a:gd name="connsiteY44" fmla="*/ 731520 h 1200150"/>
              <a:gd name="connsiteX45" fmla="*/ 404813 w 466725"/>
              <a:gd name="connsiteY45" fmla="*/ 797243 h 1200150"/>
              <a:gd name="connsiteX46" fmla="*/ 405765 w 466725"/>
              <a:gd name="connsiteY46" fmla="*/ 701993 h 1200150"/>
              <a:gd name="connsiteX47" fmla="*/ 345757 w 466725"/>
              <a:gd name="connsiteY47" fmla="*/ 701993 h 1200150"/>
              <a:gd name="connsiteX48" fmla="*/ 345757 w 466725"/>
              <a:gd name="connsiteY48" fmla="*/ 643890 h 1200150"/>
              <a:gd name="connsiteX49" fmla="*/ 355282 w 466725"/>
              <a:gd name="connsiteY49" fmla="*/ 634365 h 1200150"/>
              <a:gd name="connsiteX50" fmla="*/ 404813 w 466725"/>
              <a:gd name="connsiteY50" fmla="*/ 634365 h 1200150"/>
              <a:gd name="connsiteX51" fmla="*/ 405765 w 466725"/>
              <a:gd name="connsiteY51" fmla="*/ 701993 h 1200150"/>
              <a:gd name="connsiteX52" fmla="*/ 405765 w 466725"/>
              <a:gd name="connsiteY52" fmla="*/ 444818 h 1200150"/>
              <a:gd name="connsiteX53" fmla="*/ 405765 w 466725"/>
              <a:gd name="connsiteY53" fmla="*/ 513398 h 1200150"/>
              <a:gd name="connsiteX54" fmla="*/ 358140 w 466725"/>
              <a:gd name="connsiteY54" fmla="*/ 512445 h 1200150"/>
              <a:gd name="connsiteX55" fmla="*/ 345757 w 466725"/>
              <a:gd name="connsiteY55" fmla="*/ 500063 h 1200150"/>
              <a:gd name="connsiteX56" fmla="*/ 344805 w 466725"/>
              <a:gd name="connsiteY56" fmla="*/ 443865 h 1200150"/>
              <a:gd name="connsiteX57" fmla="*/ 405765 w 466725"/>
              <a:gd name="connsiteY57" fmla="*/ 444818 h 1200150"/>
              <a:gd name="connsiteX58" fmla="*/ 404813 w 466725"/>
              <a:gd name="connsiteY58" fmla="*/ 321945 h 1200150"/>
              <a:gd name="connsiteX59" fmla="*/ 346710 w 466725"/>
              <a:gd name="connsiteY59" fmla="*/ 321945 h 1200150"/>
              <a:gd name="connsiteX60" fmla="*/ 346710 w 466725"/>
              <a:gd name="connsiteY60" fmla="*/ 254318 h 1200150"/>
              <a:gd name="connsiteX61" fmla="*/ 404813 w 466725"/>
              <a:gd name="connsiteY61" fmla="*/ 254318 h 1200150"/>
              <a:gd name="connsiteX62" fmla="*/ 404813 w 466725"/>
              <a:gd name="connsiteY62" fmla="*/ 321945 h 1200150"/>
              <a:gd name="connsiteX63" fmla="*/ 404813 w 466725"/>
              <a:gd name="connsiteY63" fmla="*/ 159068 h 1200150"/>
              <a:gd name="connsiteX64" fmla="*/ 404813 w 466725"/>
              <a:gd name="connsiteY64" fmla="*/ 224790 h 1200150"/>
              <a:gd name="connsiteX65" fmla="*/ 346710 w 466725"/>
              <a:gd name="connsiteY65" fmla="*/ 224790 h 1200150"/>
              <a:gd name="connsiteX66" fmla="*/ 345757 w 466725"/>
              <a:gd name="connsiteY66" fmla="*/ 207645 h 1200150"/>
              <a:gd name="connsiteX67" fmla="*/ 404813 w 466725"/>
              <a:gd name="connsiteY67" fmla="*/ 159068 h 1200150"/>
              <a:gd name="connsiteX68" fmla="*/ 346710 w 466725"/>
              <a:gd name="connsiteY68" fmla="*/ 349568 h 1200150"/>
              <a:gd name="connsiteX69" fmla="*/ 403860 w 466725"/>
              <a:gd name="connsiteY69" fmla="*/ 349568 h 1200150"/>
              <a:gd name="connsiteX70" fmla="*/ 403860 w 466725"/>
              <a:gd name="connsiteY70" fmla="*/ 415290 h 1200150"/>
              <a:gd name="connsiteX71" fmla="*/ 399097 w 466725"/>
              <a:gd name="connsiteY71" fmla="*/ 417195 h 1200150"/>
              <a:gd name="connsiteX72" fmla="*/ 346710 w 466725"/>
              <a:gd name="connsiteY72" fmla="*/ 349568 h 1200150"/>
              <a:gd name="connsiteX73" fmla="*/ 348615 w 466725"/>
              <a:gd name="connsiteY73" fmla="*/ 544830 h 1200150"/>
              <a:gd name="connsiteX74" fmla="*/ 405765 w 466725"/>
              <a:gd name="connsiteY74" fmla="*/ 534353 h 1200150"/>
              <a:gd name="connsiteX75" fmla="*/ 405765 w 466725"/>
              <a:gd name="connsiteY75" fmla="*/ 593408 h 1200150"/>
              <a:gd name="connsiteX76" fmla="*/ 403860 w 466725"/>
              <a:gd name="connsiteY76" fmla="*/ 611505 h 1200150"/>
              <a:gd name="connsiteX77" fmla="*/ 348615 w 466725"/>
              <a:gd name="connsiteY77" fmla="*/ 602933 h 1200150"/>
              <a:gd name="connsiteX78" fmla="*/ 348615 w 466725"/>
              <a:gd name="connsiteY78" fmla="*/ 544830 h 1200150"/>
              <a:gd name="connsiteX79" fmla="*/ 306705 w 466725"/>
              <a:gd name="connsiteY79" fmla="*/ 605790 h 1200150"/>
              <a:gd name="connsiteX80" fmla="*/ 258127 w 466725"/>
              <a:gd name="connsiteY80" fmla="*/ 607695 h 1200150"/>
              <a:gd name="connsiteX81" fmla="*/ 251460 w 466725"/>
              <a:gd name="connsiteY81" fmla="*/ 595313 h 1200150"/>
              <a:gd name="connsiteX82" fmla="*/ 251460 w 466725"/>
              <a:gd name="connsiteY82" fmla="*/ 570548 h 1200150"/>
              <a:gd name="connsiteX83" fmla="*/ 284797 w 466725"/>
              <a:gd name="connsiteY83" fmla="*/ 537210 h 1200150"/>
              <a:gd name="connsiteX84" fmla="*/ 314325 w 466725"/>
              <a:gd name="connsiteY84" fmla="*/ 575310 h 1200150"/>
              <a:gd name="connsiteX85" fmla="*/ 306705 w 466725"/>
              <a:gd name="connsiteY85" fmla="*/ 605790 h 1200150"/>
              <a:gd name="connsiteX86" fmla="*/ 252413 w 466725"/>
              <a:gd name="connsiteY86" fmla="*/ 254318 h 1200150"/>
              <a:gd name="connsiteX87" fmla="*/ 309563 w 466725"/>
              <a:gd name="connsiteY87" fmla="*/ 254318 h 1200150"/>
              <a:gd name="connsiteX88" fmla="*/ 309563 w 466725"/>
              <a:gd name="connsiteY88" fmla="*/ 321945 h 1200150"/>
              <a:gd name="connsiteX89" fmla="*/ 252413 w 466725"/>
              <a:gd name="connsiteY89" fmla="*/ 321945 h 1200150"/>
              <a:gd name="connsiteX90" fmla="*/ 252413 w 466725"/>
              <a:gd name="connsiteY90" fmla="*/ 254318 h 1200150"/>
              <a:gd name="connsiteX91" fmla="*/ 253365 w 466725"/>
              <a:gd name="connsiteY91" fmla="*/ 349568 h 1200150"/>
              <a:gd name="connsiteX92" fmla="*/ 309563 w 466725"/>
              <a:gd name="connsiteY92" fmla="*/ 349568 h 1200150"/>
              <a:gd name="connsiteX93" fmla="*/ 309563 w 466725"/>
              <a:gd name="connsiteY93" fmla="*/ 414338 h 1200150"/>
              <a:gd name="connsiteX94" fmla="*/ 304800 w 466725"/>
              <a:gd name="connsiteY94" fmla="*/ 417195 h 1200150"/>
              <a:gd name="connsiteX95" fmla="*/ 253365 w 466725"/>
              <a:gd name="connsiteY95" fmla="*/ 349568 h 1200150"/>
              <a:gd name="connsiteX96" fmla="*/ 254317 w 466725"/>
              <a:gd name="connsiteY96" fmla="*/ 736283 h 1200150"/>
              <a:gd name="connsiteX97" fmla="*/ 310515 w 466725"/>
              <a:gd name="connsiteY97" fmla="*/ 725805 h 1200150"/>
              <a:gd name="connsiteX98" fmla="*/ 310515 w 466725"/>
              <a:gd name="connsiteY98" fmla="*/ 799147 h 1200150"/>
              <a:gd name="connsiteX99" fmla="*/ 255270 w 466725"/>
              <a:gd name="connsiteY99" fmla="*/ 793433 h 1200150"/>
              <a:gd name="connsiteX100" fmla="*/ 254317 w 466725"/>
              <a:gd name="connsiteY100" fmla="*/ 736283 h 1200150"/>
              <a:gd name="connsiteX101" fmla="*/ 201930 w 466725"/>
              <a:gd name="connsiteY101" fmla="*/ 605790 h 1200150"/>
              <a:gd name="connsiteX102" fmla="*/ 153352 w 466725"/>
              <a:gd name="connsiteY102" fmla="*/ 607695 h 1200150"/>
              <a:gd name="connsiteX103" fmla="*/ 146685 w 466725"/>
              <a:gd name="connsiteY103" fmla="*/ 595313 h 1200150"/>
              <a:gd name="connsiteX104" fmla="*/ 145732 w 466725"/>
              <a:gd name="connsiteY104" fmla="*/ 559118 h 1200150"/>
              <a:gd name="connsiteX105" fmla="*/ 169545 w 466725"/>
              <a:gd name="connsiteY105" fmla="*/ 536258 h 1200150"/>
              <a:gd name="connsiteX106" fmla="*/ 208597 w 466725"/>
              <a:gd name="connsiteY106" fmla="*/ 574358 h 1200150"/>
              <a:gd name="connsiteX107" fmla="*/ 201930 w 466725"/>
              <a:gd name="connsiteY107" fmla="*/ 605790 h 1200150"/>
              <a:gd name="connsiteX108" fmla="*/ 145732 w 466725"/>
              <a:gd name="connsiteY108" fmla="*/ 167640 h 1200150"/>
              <a:gd name="connsiteX109" fmla="*/ 157163 w 466725"/>
              <a:gd name="connsiteY109" fmla="*/ 158115 h 1200150"/>
              <a:gd name="connsiteX110" fmla="*/ 204788 w 466725"/>
              <a:gd name="connsiteY110" fmla="*/ 158115 h 1200150"/>
              <a:gd name="connsiteX111" fmla="*/ 204788 w 466725"/>
              <a:gd name="connsiteY111" fmla="*/ 226695 h 1200150"/>
              <a:gd name="connsiteX112" fmla="*/ 144780 w 466725"/>
              <a:gd name="connsiteY112" fmla="*/ 226695 h 1200150"/>
              <a:gd name="connsiteX113" fmla="*/ 145732 w 466725"/>
              <a:gd name="connsiteY113" fmla="*/ 167640 h 1200150"/>
              <a:gd name="connsiteX114" fmla="*/ 204788 w 466725"/>
              <a:gd name="connsiteY114" fmla="*/ 254318 h 1200150"/>
              <a:gd name="connsiteX115" fmla="*/ 204788 w 466725"/>
              <a:gd name="connsiteY115" fmla="*/ 320993 h 1200150"/>
              <a:gd name="connsiteX116" fmla="*/ 146685 w 466725"/>
              <a:gd name="connsiteY116" fmla="*/ 320993 h 1200150"/>
              <a:gd name="connsiteX117" fmla="*/ 146685 w 466725"/>
              <a:gd name="connsiteY117" fmla="*/ 254318 h 1200150"/>
              <a:gd name="connsiteX118" fmla="*/ 204788 w 466725"/>
              <a:gd name="connsiteY118" fmla="*/ 254318 h 1200150"/>
              <a:gd name="connsiteX119" fmla="*/ 144780 w 466725"/>
              <a:gd name="connsiteY119" fmla="*/ 349568 h 1200150"/>
              <a:gd name="connsiteX120" fmla="*/ 205740 w 466725"/>
              <a:gd name="connsiteY120" fmla="*/ 349568 h 1200150"/>
              <a:gd name="connsiteX121" fmla="*/ 204788 w 466725"/>
              <a:gd name="connsiteY121" fmla="*/ 407670 h 1200150"/>
              <a:gd name="connsiteX122" fmla="*/ 194310 w 466725"/>
              <a:gd name="connsiteY122" fmla="*/ 418148 h 1200150"/>
              <a:gd name="connsiteX123" fmla="*/ 144780 w 466725"/>
              <a:gd name="connsiteY123" fmla="*/ 377190 h 1200150"/>
              <a:gd name="connsiteX124" fmla="*/ 144780 w 466725"/>
              <a:gd name="connsiteY124" fmla="*/ 349568 h 1200150"/>
              <a:gd name="connsiteX125" fmla="*/ 148590 w 466725"/>
              <a:gd name="connsiteY125" fmla="*/ 451485 h 1200150"/>
              <a:gd name="connsiteX126" fmla="*/ 204788 w 466725"/>
              <a:gd name="connsiteY126" fmla="*/ 441008 h 1200150"/>
              <a:gd name="connsiteX127" fmla="*/ 204788 w 466725"/>
              <a:gd name="connsiteY127" fmla="*/ 515303 h 1200150"/>
              <a:gd name="connsiteX128" fmla="*/ 148590 w 466725"/>
              <a:gd name="connsiteY128" fmla="*/ 506730 h 1200150"/>
              <a:gd name="connsiteX129" fmla="*/ 148590 w 466725"/>
              <a:gd name="connsiteY129" fmla="*/ 451485 h 1200150"/>
              <a:gd name="connsiteX130" fmla="*/ 112395 w 466725"/>
              <a:gd name="connsiteY130" fmla="*/ 782003 h 1200150"/>
              <a:gd name="connsiteX131" fmla="*/ 110490 w 466725"/>
              <a:gd name="connsiteY131" fmla="*/ 797243 h 1200150"/>
              <a:gd name="connsiteX132" fmla="*/ 89535 w 466725"/>
              <a:gd name="connsiteY132" fmla="*/ 798195 h 1200150"/>
              <a:gd name="connsiteX133" fmla="*/ 39052 w 466725"/>
              <a:gd name="connsiteY133" fmla="*/ 745808 h 1200150"/>
              <a:gd name="connsiteX134" fmla="*/ 56197 w 466725"/>
              <a:gd name="connsiteY134" fmla="*/ 727710 h 1200150"/>
              <a:gd name="connsiteX135" fmla="*/ 112395 w 466725"/>
              <a:gd name="connsiteY135" fmla="*/ 782003 h 1200150"/>
              <a:gd name="connsiteX136" fmla="*/ 74295 w 466725"/>
              <a:gd name="connsiteY136" fmla="*/ 609600 h 1200150"/>
              <a:gd name="connsiteX137" fmla="*/ 40005 w 466725"/>
              <a:gd name="connsiteY137" fmla="*/ 572453 h 1200150"/>
              <a:gd name="connsiteX138" fmla="*/ 78105 w 466725"/>
              <a:gd name="connsiteY138" fmla="*/ 537210 h 1200150"/>
              <a:gd name="connsiteX139" fmla="*/ 112395 w 466725"/>
              <a:gd name="connsiteY139" fmla="*/ 574358 h 1200150"/>
              <a:gd name="connsiteX140" fmla="*/ 74295 w 466725"/>
              <a:gd name="connsiteY140" fmla="*/ 609600 h 1200150"/>
              <a:gd name="connsiteX141" fmla="*/ 112395 w 466725"/>
              <a:gd name="connsiteY141" fmla="*/ 480060 h 1200150"/>
              <a:gd name="connsiteX142" fmla="*/ 75247 w 466725"/>
              <a:gd name="connsiteY142" fmla="*/ 513398 h 1200150"/>
              <a:gd name="connsiteX143" fmla="*/ 40005 w 466725"/>
              <a:gd name="connsiteY143" fmla="*/ 477203 h 1200150"/>
              <a:gd name="connsiteX144" fmla="*/ 76200 w 466725"/>
              <a:gd name="connsiteY144" fmla="*/ 442913 h 1200150"/>
              <a:gd name="connsiteX145" fmla="*/ 112395 w 466725"/>
              <a:gd name="connsiteY145" fmla="*/ 480060 h 1200150"/>
              <a:gd name="connsiteX146" fmla="*/ 41910 w 466725"/>
              <a:gd name="connsiteY146" fmla="*/ 320993 h 1200150"/>
              <a:gd name="connsiteX147" fmla="*/ 41910 w 466725"/>
              <a:gd name="connsiteY147" fmla="*/ 252413 h 1200150"/>
              <a:gd name="connsiteX148" fmla="*/ 109538 w 466725"/>
              <a:gd name="connsiteY148" fmla="*/ 252413 h 1200150"/>
              <a:gd name="connsiteX149" fmla="*/ 109538 w 466725"/>
              <a:gd name="connsiteY149" fmla="*/ 320993 h 1200150"/>
              <a:gd name="connsiteX150" fmla="*/ 41910 w 466725"/>
              <a:gd name="connsiteY150" fmla="*/ 320993 h 1200150"/>
              <a:gd name="connsiteX151" fmla="*/ 40957 w 466725"/>
              <a:gd name="connsiteY151" fmla="*/ 169545 h 1200150"/>
              <a:gd name="connsiteX152" fmla="*/ 91440 w 466725"/>
              <a:gd name="connsiteY152" fmla="*/ 158115 h 1200150"/>
              <a:gd name="connsiteX153" fmla="*/ 111442 w 466725"/>
              <a:gd name="connsiteY153" fmla="*/ 171450 h 1200150"/>
              <a:gd name="connsiteX154" fmla="*/ 111442 w 466725"/>
              <a:gd name="connsiteY154" fmla="*/ 226695 h 1200150"/>
              <a:gd name="connsiteX155" fmla="*/ 87630 w 466725"/>
              <a:gd name="connsiteY155" fmla="*/ 227648 h 1200150"/>
              <a:gd name="connsiteX156" fmla="*/ 39052 w 466725"/>
              <a:gd name="connsiteY156" fmla="*/ 227648 h 1200150"/>
              <a:gd name="connsiteX157" fmla="*/ 40957 w 466725"/>
              <a:gd name="connsiteY157" fmla="*/ 169545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466725" h="1200150">
                <a:moveTo>
                  <a:pt x="0" y="1203008"/>
                </a:moveTo>
                <a:lnTo>
                  <a:pt x="468630" y="1203008"/>
                </a:lnTo>
                <a:cubicBezTo>
                  <a:pt x="466725" y="1197293"/>
                  <a:pt x="464820" y="1189673"/>
                  <a:pt x="464820" y="1182053"/>
                </a:cubicBezTo>
                <a:cubicBezTo>
                  <a:pt x="464820" y="799147"/>
                  <a:pt x="464820" y="415290"/>
                  <a:pt x="464820" y="32385"/>
                </a:cubicBezTo>
                <a:cubicBezTo>
                  <a:pt x="464820" y="21908"/>
                  <a:pt x="464820" y="11430"/>
                  <a:pt x="464820" y="0"/>
                </a:cubicBezTo>
                <a:cubicBezTo>
                  <a:pt x="308610" y="0"/>
                  <a:pt x="156210" y="0"/>
                  <a:pt x="0" y="0"/>
                </a:cubicBezTo>
                <a:cubicBezTo>
                  <a:pt x="0" y="10478"/>
                  <a:pt x="0" y="20003"/>
                  <a:pt x="0" y="29528"/>
                </a:cubicBezTo>
                <a:cubicBezTo>
                  <a:pt x="0" y="414338"/>
                  <a:pt x="0" y="799147"/>
                  <a:pt x="0" y="1183958"/>
                </a:cubicBezTo>
                <a:cubicBezTo>
                  <a:pt x="952" y="1189673"/>
                  <a:pt x="1905" y="1196340"/>
                  <a:pt x="0" y="1203008"/>
                </a:cubicBezTo>
                <a:close/>
                <a:moveTo>
                  <a:pt x="110490" y="892493"/>
                </a:moveTo>
                <a:cubicBezTo>
                  <a:pt x="87630" y="892493"/>
                  <a:pt x="65722" y="892493"/>
                  <a:pt x="41910" y="892493"/>
                </a:cubicBezTo>
                <a:cubicBezTo>
                  <a:pt x="41910" y="870585"/>
                  <a:pt x="41910" y="848678"/>
                  <a:pt x="41910" y="825818"/>
                </a:cubicBezTo>
                <a:cubicBezTo>
                  <a:pt x="64770" y="825818"/>
                  <a:pt x="86677" y="825818"/>
                  <a:pt x="110490" y="825818"/>
                </a:cubicBezTo>
                <a:cubicBezTo>
                  <a:pt x="110490" y="847725"/>
                  <a:pt x="110490" y="869633"/>
                  <a:pt x="110490" y="892493"/>
                </a:cubicBezTo>
                <a:close/>
                <a:moveTo>
                  <a:pt x="204788" y="892493"/>
                </a:moveTo>
                <a:cubicBezTo>
                  <a:pt x="184785" y="892493"/>
                  <a:pt x="166688" y="892493"/>
                  <a:pt x="146685" y="892493"/>
                </a:cubicBezTo>
                <a:cubicBezTo>
                  <a:pt x="146685" y="870585"/>
                  <a:pt x="146685" y="848678"/>
                  <a:pt x="146685" y="824865"/>
                </a:cubicBezTo>
                <a:cubicBezTo>
                  <a:pt x="165735" y="824865"/>
                  <a:pt x="184785" y="824865"/>
                  <a:pt x="204788" y="824865"/>
                </a:cubicBezTo>
                <a:cubicBezTo>
                  <a:pt x="204788" y="848678"/>
                  <a:pt x="204788" y="869633"/>
                  <a:pt x="204788" y="892493"/>
                </a:cubicBezTo>
                <a:close/>
                <a:moveTo>
                  <a:pt x="206692" y="673418"/>
                </a:moveTo>
                <a:cubicBezTo>
                  <a:pt x="206692" y="681990"/>
                  <a:pt x="206692" y="691515"/>
                  <a:pt x="206692" y="701040"/>
                </a:cubicBezTo>
                <a:cubicBezTo>
                  <a:pt x="200025" y="701993"/>
                  <a:pt x="198120" y="702945"/>
                  <a:pt x="195263" y="702945"/>
                </a:cubicBezTo>
                <a:cubicBezTo>
                  <a:pt x="136207" y="701993"/>
                  <a:pt x="146685" y="712470"/>
                  <a:pt x="144780" y="652463"/>
                </a:cubicBezTo>
                <a:cubicBezTo>
                  <a:pt x="144780" y="638175"/>
                  <a:pt x="149542" y="632460"/>
                  <a:pt x="164782" y="632460"/>
                </a:cubicBezTo>
                <a:cubicBezTo>
                  <a:pt x="215265" y="633413"/>
                  <a:pt x="204788" y="629603"/>
                  <a:pt x="206692" y="673418"/>
                </a:cubicBezTo>
                <a:close/>
                <a:moveTo>
                  <a:pt x="309563" y="892493"/>
                </a:moveTo>
                <a:cubicBezTo>
                  <a:pt x="291465" y="892493"/>
                  <a:pt x="272415" y="892493"/>
                  <a:pt x="252413" y="892493"/>
                </a:cubicBezTo>
                <a:cubicBezTo>
                  <a:pt x="252413" y="870585"/>
                  <a:pt x="252413" y="848678"/>
                  <a:pt x="252413" y="824865"/>
                </a:cubicBezTo>
                <a:cubicBezTo>
                  <a:pt x="272415" y="824865"/>
                  <a:pt x="290513" y="824865"/>
                  <a:pt x="309563" y="824865"/>
                </a:cubicBezTo>
                <a:cubicBezTo>
                  <a:pt x="309563" y="847725"/>
                  <a:pt x="309563" y="869633"/>
                  <a:pt x="309563" y="892493"/>
                </a:cubicBezTo>
                <a:close/>
                <a:moveTo>
                  <a:pt x="311467" y="701993"/>
                </a:moveTo>
                <a:cubicBezTo>
                  <a:pt x="289560" y="701993"/>
                  <a:pt x="271463" y="701993"/>
                  <a:pt x="250507" y="701993"/>
                </a:cubicBezTo>
                <a:cubicBezTo>
                  <a:pt x="250507" y="681990"/>
                  <a:pt x="249555" y="662940"/>
                  <a:pt x="251460" y="644843"/>
                </a:cubicBezTo>
                <a:cubicBezTo>
                  <a:pt x="251460" y="641033"/>
                  <a:pt x="259080" y="634365"/>
                  <a:pt x="264795" y="633413"/>
                </a:cubicBezTo>
                <a:cubicBezTo>
                  <a:pt x="307657" y="626745"/>
                  <a:pt x="312420" y="630555"/>
                  <a:pt x="311467" y="672465"/>
                </a:cubicBezTo>
                <a:cubicBezTo>
                  <a:pt x="311467" y="681990"/>
                  <a:pt x="311467" y="690563"/>
                  <a:pt x="311467" y="701993"/>
                </a:cubicBezTo>
                <a:close/>
                <a:moveTo>
                  <a:pt x="404813" y="892493"/>
                </a:moveTo>
                <a:cubicBezTo>
                  <a:pt x="385763" y="892493"/>
                  <a:pt x="367665" y="892493"/>
                  <a:pt x="347663" y="892493"/>
                </a:cubicBezTo>
                <a:cubicBezTo>
                  <a:pt x="347663" y="870585"/>
                  <a:pt x="347663" y="848678"/>
                  <a:pt x="347663" y="824865"/>
                </a:cubicBezTo>
                <a:cubicBezTo>
                  <a:pt x="366713" y="824865"/>
                  <a:pt x="384810" y="824865"/>
                  <a:pt x="404813" y="824865"/>
                </a:cubicBezTo>
                <a:cubicBezTo>
                  <a:pt x="404813" y="846772"/>
                  <a:pt x="404813" y="869633"/>
                  <a:pt x="404813" y="892493"/>
                </a:cubicBezTo>
                <a:close/>
                <a:moveTo>
                  <a:pt x="404813" y="797243"/>
                </a:moveTo>
                <a:cubicBezTo>
                  <a:pt x="385763" y="797243"/>
                  <a:pt x="367665" y="797243"/>
                  <a:pt x="346710" y="797243"/>
                </a:cubicBezTo>
                <a:cubicBezTo>
                  <a:pt x="345757" y="789622"/>
                  <a:pt x="345757" y="784860"/>
                  <a:pt x="345757" y="779145"/>
                </a:cubicBezTo>
                <a:cubicBezTo>
                  <a:pt x="344805" y="722947"/>
                  <a:pt x="346710" y="721043"/>
                  <a:pt x="404813" y="731520"/>
                </a:cubicBezTo>
                <a:cubicBezTo>
                  <a:pt x="404813" y="752475"/>
                  <a:pt x="404813" y="773430"/>
                  <a:pt x="404813" y="797243"/>
                </a:cubicBezTo>
                <a:close/>
                <a:moveTo>
                  <a:pt x="405765" y="701993"/>
                </a:moveTo>
                <a:cubicBezTo>
                  <a:pt x="386715" y="701993"/>
                  <a:pt x="367665" y="701993"/>
                  <a:pt x="345757" y="701993"/>
                </a:cubicBezTo>
                <a:cubicBezTo>
                  <a:pt x="345757" y="681990"/>
                  <a:pt x="344805" y="662940"/>
                  <a:pt x="345757" y="643890"/>
                </a:cubicBezTo>
                <a:cubicBezTo>
                  <a:pt x="345757" y="640080"/>
                  <a:pt x="351472" y="634365"/>
                  <a:pt x="355282" y="634365"/>
                </a:cubicBezTo>
                <a:cubicBezTo>
                  <a:pt x="371475" y="633413"/>
                  <a:pt x="387667" y="634365"/>
                  <a:pt x="404813" y="634365"/>
                </a:cubicBezTo>
                <a:cubicBezTo>
                  <a:pt x="405765" y="659130"/>
                  <a:pt x="405765" y="680085"/>
                  <a:pt x="405765" y="701993"/>
                </a:cubicBezTo>
                <a:close/>
                <a:moveTo>
                  <a:pt x="405765" y="444818"/>
                </a:moveTo>
                <a:cubicBezTo>
                  <a:pt x="405765" y="467678"/>
                  <a:pt x="405765" y="488633"/>
                  <a:pt x="405765" y="513398"/>
                </a:cubicBezTo>
                <a:cubicBezTo>
                  <a:pt x="389572" y="513398"/>
                  <a:pt x="373380" y="514350"/>
                  <a:pt x="358140" y="512445"/>
                </a:cubicBezTo>
                <a:cubicBezTo>
                  <a:pt x="353377" y="512445"/>
                  <a:pt x="346710" y="504825"/>
                  <a:pt x="345757" y="500063"/>
                </a:cubicBezTo>
                <a:cubicBezTo>
                  <a:pt x="344805" y="481965"/>
                  <a:pt x="344805" y="463868"/>
                  <a:pt x="344805" y="443865"/>
                </a:cubicBezTo>
                <a:cubicBezTo>
                  <a:pt x="365760" y="444818"/>
                  <a:pt x="384810" y="444818"/>
                  <a:pt x="405765" y="444818"/>
                </a:cubicBezTo>
                <a:close/>
                <a:moveTo>
                  <a:pt x="404813" y="321945"/>
                </a:moveTo>
                <a:cubicBezTo>
                  <a:pt x="385763" y="321945"/>
                  <a:pt x="367665" y="321945"/>
                  <a:pt x="346710" y="321945"/>
                </a:cubicBezTo>
                <a:cubicBezTo>
                  <a:pt x="346710" y="298133"/>
                  <a:pt x="346710" y="277178"/>
                  <a:pt x="346710" y="254318"/>
                </a:cubicBezTo>
                <a:cubicBezTo>
                  <a:pt x="365760" y="254318"/>
                  <a:pt x="384810" y="254318"/>
                  <a:pt x="404813" y="254318"/>
                </a:cubicBezTo>
                <a:cubicBezTo>
                  <a:pt x="404813" y="276225"/>
                  <a:pt x="404813" y="298133"/>
                  <a:pt x="404813" y="321945"/>
                </a:cubicBezTo>
                <a:close/>
                <a:moveTo>
                  <a:pt x="404813" y="159068"/>
                </a:moveTo>
                <a:cubicBezTo>
                  <a:pt x="404813" y="180023"/>
                  <a:pt x="404813" y="201930"/>
                  <a:pt x="404813" y="224790"/>
                </a:cubicBezTo>
                <a:cubicBezTo>
                  <a:pt x="386715" y="224790"/>
                  <a:pt x="367665" y="224790"/>
                  <a:pt x="346710" y="224790"/>
                </a:cubicBezTo>
                <a:cubicBezTo>
                  <a:pt x="345757" y="218123"/>
                  <a:pt x="345757" y="212408"/>
                  <a:pt x="345757" y="207645"/>
                </a:cubicBezTo>
                <a:cubicBezTo>
                  <a:pt x="343852" y="151448"/>
                  <a:pt x="345757" y="150495"/>
                  <a:pt x="404813" y="159068"/>
                </a:cubicBezTo>
                <a:close/>
                <a:moveTo>
                  <a:pt x="346710" y="349568"/>
                </a:moveTo>
                <a:cubicBezTo>
                  <a:pt x="365760" y="349568"/>
                  <a:pt x="383857" y="349568"/>
                  <a:pt x="403860" y="349568"/>
                </a:cubicBezTo>
                <a:cubicBezTo>
                  <a:pt x="403860" y="371475"/>
                  <a:pt x="403860" y="393383"/>
                  <a:pt x="403860" y="415290"/>
                </a:cubicBezTo>
                <a:cubicBezTo>
                  <a:pt x="401955" y="416243"/>
                  <a:pt x="401003" y="417195"/>
                  <a:pt x="399097" y="417195"/>
                </a:cubicBezTo>
                <a:cubicBezTo>
                  <a:pt x="336232" y="417195"/>
                  <a:pt x="343852" y="433388"/>
                  <a:pt x="346710" y="349568"/>
                </a:cubicBezTo>
                <a:close/>
                <a:moveTo>
                  <a:pt x="348615" y="544830"/>
                </a:moveTo>
                <a:cubicBezTo>
                  <a:pt x="355282" y="534353"/>
                  <a:pt x="383857" y="538163"/>
                  <a:pt x="405765" y="534353"/>
                </a:cubicBezTo>
                <a:cubicBezTo>
                  <a:pt x="405765" y="558165"/>
                  <a:pt x="405765" y="576263"/>
                  <a:pt x="405765" y="593408"/>
                </a:cubicBezTo>
                <a:cubicBezTo>
                  <a:pt x="405765" y="598170"/>
                  <a:pt x="404813" y="601980"/>
                  <a:pt x="403860" y="611505"/>
                </a:cubicBezTo>
                <a:cubicBezTo>
                  <a:pt x="383857" y="608648"/>
                  <a:pt x="355282" y="613410"/>
                  <a:pt x="348615" y="602933"/>
                </a:cubicBezTo>
                <a:cubicBezTo>
                  <a:pt x="340042" y="588645"/>
                  <a:pt x="340042" y="559118"/>
                  <a:pt x="348615" y="544830"/>
                </a:cubicBezTo>
                <a:close/>
                <a:moveTo>
                  <a:pt x="306705" y="605790"/>
                </a:moveTo>
                <a:cubicBezTo>
                  <a:pt x="291465" y="609600"/>
                  <a:pt x="274320" y="608648"/>
                  <a:pt x="258127" y="607695"/>
                </a:cubicBezTo>
                <a:cubicBezTo>
                  <a:pt x="255270" y="607695"/>
                  <a:pt x="252413" y="600075"/>
                  <a:pt x="251460" y="595313"/>
                </a:cubicBezTo>
                <a:cubicBezTo>
                  <a:pt x="250507" y="586740"/>
                  <a:pt x="251460" y="579120"/>
                  <a:pt x="251460" y="570548"/>
                </a:cubicBezTo>
                <a:cubicBezTo>
                  <a:pt x="251460" y="537210"/>
                  <a:pt x="251460" y="537210"/>
                  <a:pt x="284797" y="537210"/>
                </a:cubicBezTo>
                <a:cubicBezTo>
                  <a:pt x="312420" y="537210"/>
                  <a:pt x="312420" y="537210"/>
                  <a:pt x="314325" y="575310"/>
                </a:cubicBezTo>
                <a:cubicBezTo>
                  <a:pt x="311467" y="585788"/>
                  <a:pt x="311467" y="604838"/>
                  <a:pt x="306705" y="605790"/>
                </a:cubicBezTo>
                <a:close/>
                <a:moveTo>
                  <a:pt x="252413" y="254318"/>
                </a:moveTo>
                <a:cubicBezTo>
                  <a:pt x="270510" y="254318"/>
                  <a:pt x="289560" y="254318"/>
                  <a:pt x="309563" y="254318"/>
                </a:cubicBezTo>
                <a:cubicBezTo>
                  <a:pt x="309563" y="275273"/>
                  <a:pt x="309563" y="297180"/>
                  <a:pt x="309563" y="321945"/>
                </a:cubicBezTo>
                <a:cubicBezTo>
                  <a:pt x="290513" y="321945"/>
                  <a:pt x="272415" y="321945"/>
                  <a:pt x="252413" y="321945"/>
                </a:cubicBezTo>
                <a:cubicBezTo>
                  <a:pt x="252413" y="300038"/>
                  <a:pt x="252413" y="278130"/>
                  <a:pt x="252413" y="254318"/>
                </a:cubicBezTo>
                <a:close/>
                <a:moveTo>
                  <a:pt x="253365" y="349568"/>
                </a:moveTo>
                <a:cubicBezTo>
                  <a:pt x="271463" y="349568"/>
                  <a:pt x="289560" y="349568"/>
                  <a:pt x="309563" y="349568"/>
                </a:cubicBezTo>
                <a:cubicBezTo>
                  <a:pt x="309563" y="372428"/>
                  <a:pt x="309563" y="393383"/>
                  <a:pt x="309563" y="414338"/>
                </a:cubicBezTo>
                <a:cubicBezTo>
                  <a:pt x="306705" y="416243"/>
                  <a:pt x="305752" y="417195"/>
                  <a:pt x="304800" y="417195"/>
                </a:cubicBezTo>
                <a:cubicBezTo>
                  <a:pt x="247650" y="422910"/>
                  <a:pt x="240030" y="412433"/>
                  <a:pt x="253365" y="349568"/>
                </a:cubicBezTo>
                <a:close/>
                <a:moveTo>
                  <a:pt x="254317" y="736283"/>
                </a:moveTo>
                <a:cubicBezTo>
                  <a:pt x="260985" y="725805"/>
                  <a:pt x="288607" y="728663"/>
                  <a:pt x="310515" y="725805"/>
                </a:cubicBezTo>
                <a:cubicBezTo>
                  <a:pt x="310515" y="753428"/>
                  <a:pt x="310515" y="774383"/>
                  <a:pt x="310515" y="799147"/>
                </a:cubicBezTo>
                <a:cubicBezTo>
                  <a:pt x="291465" y="798195"/>
                  <a:pt x="262890" y="803910"/>
                  <a:pt x="255270" y="793433"/>
                </a:cubicBezTo>
                <a:cubicBezTo>
                  <a:pt x="245745" y="780097"/>
                  <a:pt x="244792" y="750570"/>
                  <a:pt x="254317" y="736283"/>
                </a:cubicBezTo>
                <a:close/>
                <a:moveTo>
                  <a:pt x="201930" y="605790"/>
                </a:moveTo>
                <a:cubicBezTo>
                  <a:pt x="186690" y="610553"/>
                  <a:pt x="169545" y="608648"/>
                  <a:pt x="153352" y="607695"/>
                </a:cubicBezTo>
                <a:cubicBezTo>
                  <a:pt x="150495" y="607695"/>
                  <a:pt x="146685" y="600075"/>
                  <a:pt x="146685" y="595313"/>
                </a:cubicBezTo>
                <a:cubicBezTo>
                  <a:pt x="145732" y="582930"/>
                  <a:pt x="147638" y="571500"/>
                  <a:pt x="145732" y="559118"/>
                </a:cubicBezTo>
                <a:cubicBezTo>
                  <a:pt x="143827" y="540068"/>
                  <a:pt x="152400" y="536258"/>
                  <a:pt x="169545" y="536258"/>
                </a:cubicBezTo>
                <a:cubicBezTo>
                  <a:pt x="214313" y="537210"/>
                  <a:pt x="206692" y="533400"/>
                  <a:pt x="208597" y="574358"/>
                </a:cubicBezTo>
                <a:cubicBezTo>
                  <a:pt x="205740" y="585788"/>
                  <a:pt x="206692" y="604838"/>
                  <a:pt x="201930" y="605790"/>
                </a:cubicBezTo>
                <a:close/>
                <a:moveTo>
                  <a:pt x="145732" y="167640"/>
                </a:moveTo>
                <a:cubicBezTo>
                  <a:pt x="145732" y="163830"/>
                  <a:pt x="153352" y="158115"/>
                  <a:pt x="157163" y="158115"/>
                </a:cubicBezTo>
                <a:cubicBezTo>
                  <a:pt x="172402" y="157163"/>
                  <a:pt x="186690" y="158115"/>
                  <a:pt x="204788" y="158115"/>
                </a:cubicBezTo>
                <a:cubicBezTo>
                  <a:pt x="204788" y="182880"/>
                  <a:pt x="204788" y="203835"/>
                  <a:pt x="204788" y="226695"/>
                </a:cubicBezTo>
                <a:cubicBezTo>
                  <a:pt x="185738" y="226695"/>
                  <a:pt x="166688" y="226695"/>
                  <a:pt x="144780" y="226695"/>
                </a:cubicBezTo>
                <a:cubicBezTo>
                  <a:pt x="145732" y="205740"/>
                  <a:pt x="144780" y="186690"/>
                  <a:pt x="145732" y="167640"/>
                </a:cubicBezTo>
                <a:close/>
                <a:moveTo>
                  <a:pt x="204788" y="254318"/>
                </a:moveTo>
                <a:cubicBezTo>
                  <a:pt x="204788" y="276225"/>
                  <a:pt x="204788" y="297180"/>
                  <a:pt x="204788" y="320993"/>
                </a:cubicBezTo>
                <a:cubicBezTo>
                  <a:pt x="186690" y="320993"/>
                  <a:pt x="167640" y="320993"/>
                  <a:pt x="146685" y="320993"/>
                </a:cubicBezTo>
                <a:cubicBezTo>
                  <a:pt x="146685" y="298133"/>
                  <a:pt x="146685" y="277178"/>
                  <a:pt x="146685" y="254318"/>
                </a:cubicBezTo>
                <a:cubicBezTo>
                  <a:pt x="165735" y="254318"/>
                  <a:pt x="183832" y="254318"/>
                  <a:pt x="204788" y="254318"/>
                </a:cubicBezTo>
                <a:close/>
                <a:moveTo>
                  <a:pt x="144780" y="349568"/>
                </a:moveTo>
                <a:cubicBezTo>
                  <a:pt x="165735" y="349568"/>
                  <a:pt x="183832" y="349568"/>
                  <a:pt x="205740" y="349568"/>
                </a:cubicBezTo>
                <a:cubicBezTo>
                  <a:pt x="205740" y="368618"/>
                  <a:pt x="206692" y="388620"/>
                  <a:pt x="204788" y="407670"/>
                </a:cubicBezTo>
                <a:cubicBezTo>
                  <a:pt x="204788" y="411480"/>
                  <a:pt x="198120" y="417195"/>
                  <a:pt x="194310" y="418148"/>
                </a:cubicBezTo>
                <a:cubicBezTo>
                  <a:pt x="150495" y="426720"/>
                  <a:pt x="144780" y="421005"/>
                  <a:pt x="144780" y="377190"/>
                </a:cubicBezTo>
                <a:cubicBezTo>
                  <a:pt x="144780" y="368618"/>
                  <a:pt x="144780" y="359093"/>
                  <a:pt x="144780" y="349568"/>
                </a:cubicBezTo>
                <a:close/>
                <a:moveTo>
                  <a:pt x="148590" y="451485"/>
                </a:moveTo>
                <a:cubicBezTo>
                  <a:pt x="156210" y="441008"/>
                  <a:pt x="183832" y="443865"/>
                  <a:pt x="204788" y="441008"/>
                </a:cubicBezTo>
                <a:cubicBezTo>
                  <a:pt x="204788" y="468630"/>
                  <a:pt x="204788" y="489585"/>
                  <a:pt x="204788" y="515303"/>
                </a:cubicBezTo>
                <a:cubicBezTo>
                  <a:pt x="184785" y="513398"/>
                  <a:pt x="157163" y="517208"/>
                  <a:pt x="148590" y="506730"/>
                </a:cubicBezTo>
                <a:cubicBezTo>
                  <a:pt x="140017" y="494348"/>
                  <a:pt x="139065" y="463868"/>
                  <a:pt x="148590" y="451485"/>
                </a:cubicBezTo>
                <a:close/>
                <a:moveTo>
                  <a:pt x="112395" y="782003"/>
                </a:moveTo>
                <a:cubicBezTo>
                  <a:pt x="112395" y="786765"/>
                  <a:pt x="111442" y="790575"/>
                  <a:pt x="110490" y="797243"/>
                </a:cubicBezTo>
                <a:cubicBezTo>
                  <a:pt x="101917" y="797243"/>
                  <a:pt x="96202" y="798195"/>
                  <a:pt x="89535" y="798195"/>
                </a:cubicBezTo>
                <a:cubicBezTo>
                  <a:pt x="36195" y="799147"/>
                  <a:pt x="36195" y="799147"/>
                  <a:pt x="39052" y="745808"/>
                </a:cubicBezTo>
                <a:cubicBezTo>
                  <a:pt x="40005" y="733425"/>
                  <a:pt x="42863" y="727710"/>
                  <a:pt x="56197" y="727710"/>
                </a:cubicBezTo>
                <a:cubicBezTo>
                  <a:pt x="122872" y="729615"/>
                  <a:pt x="111442" y="717233"/>
                  <a:pt x="112395" y="782003"/>
                </a:cubicBezTo>
                <a:close/>
                <a:moveTo>
                  <a:pt x="74295" y="609600"/>
                </a:moveTo>
                <a:cubicBezTo>
                  <a:pt x="40005" y="609600"/>
                  <a:pt x="40005" y="609600"/>
                  <a:pt x="40005" y="572453"/>
                </a:cubicBezTo>
                <a:cubicBezTo>
                  <a:pt x="40005" y="537210"/>
                  <a:pt x="40005" y="537210"/>
                  <a:pt x="78105" y="537210"/>
                </a:cubicBezTo>
                <a:cubicBezTo>
                  <a:pt x="112395" y="537210"/>
                  <a:pt x="112395" y="537210"/>
                  <a:pt x="112395" y="574358"/>
                </a:cubicBezTo>
                <a:cubicBezTo>
                  <a:pt x="112395" y="609600"/>
                  <a:pt x="112395" y="609600"/>
                  <a:pt x="74295" y="609600"/>
                </a:cubicBezTo>
                <a:close/>
                <a:moveTo>
                  <a:pt x="112395" y="480060"/>
                </a:moveTo>
                <a:cubicBezTo>
                  <a:pt x="112395" y="513398"/>
                  <a:pt x="112395" y="513398"/>
                  <a:pt x="75247" y="513398"/>
                </a:cubicBezTo>
                <a:cubicBezTo>
                  <a:pt x="40005" y="513398"/>
                  <a:pt x="40005" y="513398"/>
                  <a:pt x="40005" y="477203"/>
                </a:cubicBezTo>
                <a:cubicBezTo>
                  <a:pt x="40005" y="437198"/>
                  <a:pt x="38100" y="443865"/>
                  <a:pt x="76200" y="442913"/>
                </a:cubicBezTo>
                <a:cubicBezTo>
                  <a:pt x="115252" y="443865"/>
                  <a:pt x="112395" y="438150"/>
                  <a:pt x="112395" y="480060"/>
                </a:cubicBezTo>
                <a:close/>
                <a:moveTo>
                  <a:pt x="41910" y="320993"/>
                </a:moveTo>
                <a:cubicBezTo>
                  <a:pt x="41910" y="299085"/>
                  <a:pt x="41910" y="277178"/>
                  <a:pt x="41910" y="252413"/>
                </a:cubicBezTo>
                <a:cubicBezTo>
                  <a:pt x="65722" y="252413"/>
                  <a:pt x="86677" y="252413"/>
                  <a:pt x="109538" y="252413"/>
                </a:cubicBezTo>
                <a:cubicBezTo>
                  <a:pt x="109538" y="275273"/>
                  <a:pt x="109538" y="297180"/>
                  <a:pt x="109538" y="320993"/>
                </a:cubicBezTo>
                <a:cubicBezTo>
                  <a:pt x="87630" y="320993"/>
                  <a:pt x="65722" y="320993"/>
                  <a:pt x="41910" y="320993"/>
                </a:cubicBezTo>
                <a:close/>
                <a:moveTo>
                  <a:pt x="40957" y="169545"/>
                </a:moveTo>
                <a:cubicBezTo>
                  <a:pt x="49530" y="142875"/>
                  <a:pt x="74295" y="162878"/>
                  <a:pt x="91440" y="158115"/>
                </a:cubicBezTo>
                <a:cubicBezTo>
                  <a:pt x="100965" y="155258"/>
                  <a:pt x="111442" y="156210"/>
                  <a:pt x="111442" y="171450"/>
                </a:cubicBezTo>
                <a:cubicBezTo>
                  <a:pt x="111442" y="188595"/>
                  <a:pt x="111442" y="205740"/>
                  <a:pt x="111442" y="226695"/>
                </a:cubicBezTo>
                <a:cubicBezTo>
                  <a:pt x="100965" y="227648"/>
                  <a:pt x="94297" y="227648"/>
                  <a:pt x="87630" y="227648"/>
                </a:cubicBezTo>
                <a:cubicBezTo>
                  <a:pt x="72390" y="227648"/>
                  <a:pt x="57150" y="227648"/>
                  <a:pt x="39052" y="227648"/>
                </a:cubicBezTo>
                <a:cubicBezTo>
                  <a:pt x="40005" y="206693"/>
                  <a:pt x="36195" y="185738"/>
                  <a:pt x="40957" y="16954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B082EF12-1293-4E63-9EFE-BD288D5BE835}"/>
              </a:ext>
            </a:extLst>
          </p:cNvPr>
          <p:cNvSpPr/>
          <p:nvPr/>
        </p:nvSpPr>
        <p:spPr>
          <a:xfrm>
            <a:off x="7671896" y="5116957"/>
            <a:ext cx="283580" cy="984653"/>
          </a:xfrm>
          <a:custGeom>
            <a:avLst/>
            <a:gdLst>
              <a:gd name="connsiteX0" fmla="*/ 344805 w 342900"/>
              <a:gd name="connsiteY0" fmla="*/ 1193721 h 1190625"/>
              <a:gd name="connsiteX1" fmla="*/ 342900 w 342900"/>
              <a:gd name="connsiteY1" fmla="*/ 1161335 h 1190625"/>
              <a:gd name="connsiteX2" fmla="*/ 342900 w 342900"/>
              <a:gd name="connsiteY2" fmla="*/ 116443 h 1190625"/>
              <a:gd name="connsiteX3" fmla="*/ 342900 w 342900"/>
              <a:gd name="connsiteY3" fmla="*/ 86916 h 1190625"/>
              <a:gd name="connsiteX4" fmla="*/ 304800 w 342900"/>
              <a:gd name="connsiteY4" fmla="*/ 84058 h 1190625"/>
              <a:gd name="connsiteX5" fmla="*/ 303848 w 342900"/>
              <a:gd name="connsiteY5" fmla="*/ 17383 h 1190625"/>
              <a:gd name="connsiteX6" fmla="*/ 291465 w 342900"/>
              <a:gd name="connsiteY6" fmla="*/ 1191 h 1190625"/>
              <a:gd name="connsiteX7" fmla="*/ 237173 w 342900"/>
              <a:gd name="connsiteY7" fmla="*/ 238 h 1190625"/>
              <a:gd name="connsiteX8" fmla="*/ 237173 w 342900"/>
              <a:gd name="connsiteY8" fmla="*/ 86916 h 1190625"/>
              <a:gd name="connsiteX9" fmla="*/ 0 w 342900"/>
              <a:gd name="connsiteY9" fmla="*/ 86916 h 1190625"/>
              <a:gd name="connsiteX10" fmla="*/ 0 w 342900"/>
              <a:gd name="connsiteY10" fmla="*/ 1193721 h 1190625"/>
              <a:gd name="connsiteX11" fmla="*/ 344805 w 342900"/>
              <a:gd name="connsiteY11" fmla="*/ 1193721 h 1190625"/>
              <a:gd name="connsiteX12" fmla="*/ 315278 w 342900"/>
              <a:gd name="connsiteY12" fmla="*/ 971788 h 1190625"/>
              <a:gd name="connsiteX13" fmla="*/ 238125 w 342900"/>
              <a:gd name="connsiteY13" fmla="*/ 971788 h 1190625"/>
              <a:gd name="connsiteX14" fmla="*/ 238125 w 342900"/>
              <a:gd name="connsiteY14" fmla="*/ 885110 h 1190625"/>
              <a:gd name="connsiteX15" fmla="*/ 315278 w 342900"/>
              <a:gd name="connsiteY15" fmla="*/ 885110 h 1190625"/>
              <a:gd name="connsiteX16" fmla="*/ 315278 w 342900"/>
              <a:gd name="connsiteY16" fmla="*/ 971788 h 1190625"/>
              <a:gd name="connsiteX17" fmla="*/ 315278 w 342900"/>
              <a:gd name="connsiteY17" fmla="*/ 724138 h 1190625"/>
              <a:gd name="connsiteX18" fmla="*/ 238125 w 342900"/>
              <a:gd name="connsiteY18" fmla="*/ 724138 h 1190625"/>
              <a:gd name="connsiteX19" fmla="*/ 238125 w 342900"/>
              <a:gd name="connsiteY19" fmla="*/ 637460 h 1190625"/>
              <a:gd name="connsiteX20" fmla="*/ 315278 w 342900"/>
              <a:gd name="connsiteY20" fmla="*/ 637460 h 1190625"/>
              <a:gd name="connsiteX21" fmla="*/ 315278 w 342900"/>
              <a:gd name="connsiteY21" fmla="*/ 724138 h 1190625"/>
              <a:gd name="connsiteX22" fmla="*/ 239078 w 342900"/>
              <a:gd name="connsiteY22" fmla="*/ 265033 h 1190625"/>
              <a:gd name="connsiteX23" fmla="*/ 316230 w 342900"/>
              <a:gd name="connsiteY23" fmla="*/ 265033 h 1190625"/>
              <a:gd name="connsiteX24" fmla="*/ 316230 w 342900"/>
              <a:gd name="connsiteY24" fmla="*/ 353616 h 1190625"/>
              <a:gd name="connsiteX25" fmla="*/ 239078 w 342900"/>
              <a:gd name="connsiteY25" fmla="*/ 353616 h 1190625"/>
              <a:gd name="connsiteX26" fmla="*/ 239078 w 342900"/>
              <a:gd name="connsiteY26" fmla="*/ 265033 h 1190625"/>
              <a:gd name="connsiteX27" fmla="*/ 238125 w 342900"/>
              <a:gd name="connsiteY27" fmla="*/ 388858 h 1190625"/>
              <a:gd name="connsiteX28" fmla="*/ 314325 w 342900"/>
              <a:gd name="connsiteY28" fmla="*/ 388858 h 1190625"/>
              <a:gd name="connsiteX29" fmla="*/ 314325 w 342900"/>
              <a:gd name="connsiteY29" fmla="*/ 477441 h 1190625"/>
              <a:gd name="connsiteX30" fmla="*/ 238125 w 342900"/>
              <a:gd name="connsiteY30" fmla="*/ 477441 h 1190625"/>
              <a:gd name="connsiteX31" fmla="*/ 238125 w 342900"/>
              <a:gd name="connsiteY31" fmla="*/ 388858 h 1190625"/>
              <a:gd name="connsiteX32" fmla="*/ 238125 w 342900"/>
              <a:gd name="connsiteY32" fmla="*/ 761285 h 1190625"/>
              <a:gd name="connsiteX33" fmla="*/ 314325 w 342900"/>
              <a:gd name="connsiteY33" fmla="*/ 761285 h 1190625"/>
              <a:gd name="connsiteX34" fmla="*/ 314325 w 342900"/>
              <a:gd name="connsiteY34" fmla="*/ 848916 h 1190625"/>
              <a:gd name="connsiteX35" fmla="*/ 238125 w 342900"/>
              <a:gd name="connsiteY35" fmla="*/ 848916 h 1190625"/>
              <a:gd name="connsiteX36" fmla="*/ 238125 w 342900"/>
              <a:gd name="connsiteY36" fmla="*/ 761285 h 1190625"/>
              <a:gd name="connsiteX37" fmla="*/ 103823 w 342900"/>
              <a:gd name="connsiteY37" fmla="*/ 1094660 h 1190625"/>
              <a:gd name="connsiteX38" fmla="*/ 26670 w 342900"/>
              <a:gd name="connsiteY38" fmla="*/ 1094660 h 1190625"/>
              <a:gd name="connsiteX39" fmla="*/ 26670 w 342900"/>
              <a:gd name="connsiteY39" fmla="*/ 1008935 h 1190625"/>
              <a:gd name="connsiteX40" fmla="*/ 103823 w 342900"/>
              <a:gd name="connsiteY40" fmla="*/ 1008935 h 1190625"/>
              <a:gd name="connsiteX41" fmla="*/ 103823 w 342900"/>
              <a:gd name="connsiteY41" fmla="*/ 1094660 h 1190625"/>
              <a:gd name="connsiteX42" fmla="*/ 103823 w 342900"/>
              <a:gd name="connsiteY42" fmla="*/ 971788 h 1190625"/>
              <a:gd name="connsiteX43" fmla="*/ 27623 w 342900"/>
              <a:gd name="connsiteY43" fmla="*/ 971788 h 1190625"/>
              <a:gd name="connsiteX44" fmla="*/ 27623 w 342900"/>
              <a:gd name="connsiteY44" fmla="*/ 885110 h 1190625"/>
              <a:gd name="connsiteX45" fmla="*/ 103823 w 342900"/>
              <a:gd name="connsiteY45" fmla="*/ 885110 h 1190625"/>
              <a:gd name="connsiteX46" fmla="*/ 103823 w 342900"/>
              <a:gd name="connsiteY46" fmla="*/ 971788 h 1190625"/>
              <a:gd name="connsiteX47" fmla="*/ 104775 w 342900"/>
              <a:gd name="connsiteY47" fmla="*/ 847010 h 1190625"/>
              <a:gd name="connsiteX48" fmla="*/ 28575 w 342900"/>
              <a:gd name="connsiteY48" fmla="*/ 847010 h 1190625"/>
              <a:gd name="connsiteX49" fmla="*/ 28575 w 342900"/>
              <a:gd name="connsiteY49" fmla="*/ 760333 h 1190625"/>
              <a:gd name="connsiteX50" fmla="*/ 104775 w 342900"/>
              <a:gd name="connsiteY50" fmla="*/ 760333 h 1190625"/>
              <a:gd name="connsiteX51" fmla="*/ 104775 w 342900"/>
              <a:gd name="connsiteY51" fmla="*/ 847010 h 1190625"/>
              <a:gd name="connsiteX52" fmla="*/ 28575 w 342900"/>
              <a:gd name="connsiteY52" fmla="*/ 724138 h 1190625"/>
              <a:gd name="connsiteX53" fmla="*/ 28575 w 342900"/>
              <a:gd name="connsiteY53" fmla="*/ 637460 h 1190625"/>
              <a:gd name="connsiteX54" fmla="*/ 104775 w 342900"/>
              <a:gd name="connsiteY54" fmla="*/ 637460 h 1190625"/>
              <a:gd name="connsiteX55" fmla="*/ 104775 w 342900"/>
              <a:gd name="connsiteY55" fmla="*/ 724138 h 1190625"/>
              <a:gd name="connsiteX56" fmla="*/ 28575 w 342900"/>
              <a:gd name="connsiteY56" fmla="*/ 724138 h 1190625"/>
              <a:gd name="connsiteX57" fmla="*/ 104775 w 342900"/>
              <a:gd name="connsiteY57" fmla="*/ 601266 h 1190625"/>
              <a:gd name="connsiteX58" fmla="*/ 27623 w 342900"/>
              <a:gd name="connsiteY58" fmla="*/ 601266 h 1190625"/>
              <a:gd name="connsiteX59" fmla="*/ 27623 w 342900"/>
              <a:gd name="connsiteY59" fmla="*/ 514588 h 1190625"/>
              <a:gd name="connsiteX60" fmla="*/ 104775 w 342900"/>
              <a:gd name="connsiteY60" fmla="*/ 514588 h 1190625"/>
              <a:gd name="connsiteX61" fmla="*/ 104775 w 342900"/>
              <a:gd name="connsiteY61" fmla="*/ 601266 h 1190625"/>
              <a:gd name="connsiteX62" fmla="*/ 209550 w 342900"/>
              <a:gd name="connsiteY62" fmla="*/ 1094660 h 1190625"/>
              <a:gd name="connsiteX63" fmla="*/ 132398 w 342900"/>
              <a:gd name="connsiteY63" fmla="*/ 1094660 h 1190625"/>
              <a:gd name="connsiteX64" fmla="*/ 132398 w 342900"/>
              <a:gd name="connsiteY64" fmla="*/ 1008935 h 1190625"/>
              <a:gd name="connsiteX65" fmla="*/ 209550 w 342900"/>
              <a:gd name="connsiteY65" fmla="*/ 1008935 h 1190625"/>
              <a:gd name="connsiteX66" fmla="*/ 209550 w 342900"/>
              <a:gd name="connsiteY66" fmla="*/ 1094660 h 1190625"/>
              <a:gd name="connsiteX67" fmla="*/ 132398 w 342900"/>
              <a:gd name="connsiteY67" fmla="*/ 476488 h 1190625"/>
              <a:gd name="connsiteX68" fmla="*/ 132398 w 342900"/>
              <a:gd name="connsiteY68" fmla="*/ 387906 h 1190625"/>
              <a:gd name="connsiteX69" fmla="*/ 208598 w 342900"/>
              <a:gd name="connsiteY69" fmla="*/ 387906 h 1190625"/>
              <a:gd name="connsiteX70" fmla="*/ 208598 w 342900"/>
              <a:gd name="connsiteY70" fmla="*/ 476488 h 1190625"/>
              <a:gd name="connsiteX71" fmla="*/ 132398 w 342900"/>
              <a:gd name="connsiteY71" fmla="*/ 476488 h 1190625"/>
              <a:gd name="connsiteX72" fmla="*/ 209550 w 342900"/>
              <a:gd name="connsiteY72" fmla="*/ 971788 h 1190625"/>
              <a:gd name="connsiteX73" fmla="*/ 132398 w 342900"/>
              <a:gd name="connsiteY73" fmla="*/ 971788 h 1190625"/>
              <a:gd name="connsiteX74" fmla="*/ 132398 w 342900"/>
              <a:gd name="connsiteY74" fmla="*/ 885110 h 1190625"/>
              <a:gd name="connsiteX75" fmla="*/ 209550 w 342900"/>
              <a:gd name="connsiteY75" fmla="*/ 885110 h 1190625"/>
              <a:gd name="connsiteX76" fmla="*/ 209550 w 342900"/>
              <a:gd name="connsiteY76" fmla="*/ 971788 h 1190625"/>
              <a:gd name="connsiteX77" fmla="*/ 209550 w 342900"/>
              <a:gd name="connsiteY77" fmla="*/ 724138 h 1190625"/>
              <a:gd name="connsiteX78" fmla="*/ 132398 w 342900"/>
              <a:gd name="connsiteY78" fmla="*/ 724138 h 1190625"/>
              <a:gd name="connsiteX79" fmla="*/ 132398 w 342900"/>
              <a:gd name="connsiteY79" fmla="*/ 637460 h 1190625"/>
              <a:gd name="connsiteX80" fmla="*/ 209550 w 342900"/>
              <a:gd name="connsiteY80" fmla="*/ 637460 h 1190625"/>
              <a:gd name="connsiteX81" fmla="*/ 209550 w 342900"/>
              <a:gd name="connsiteY81" fmla="*/ 724138 h 1190625"/>
              <a:gd name="connsiteX82" fmla="*/ 209550 w 342900"/>
              <a:gd name="connsiteY82" fmla="*/ 601266 h 1190625"/>
              <a:gd name="connsiteX83" fmla="*/ 133350 w 342900"/>
              <a:gd name="connsiteY83" fmla="*/ 601266 h 1190625"/>
              <a:gd name="connsiteX84" fmla="*/ 133350 w 342900"/>
              <a:gd name="connsiteY84" fmla="*/ 514588 h 1190625"/>
              <a:gd name="connsiteX85" fmla="*/ 209550 w 342900"/>
              <a:gd name="connsiteY85" fmla="*/ 514588 h 1190625"/>
              <a:gd name="connsiteX86" fmla="*/ 209550 w 342900"/>
              <a:gd name="connsiteY86" fmla="*/ 601266 h 1190625"/>
              <a:gd name="connsiteX87" fmla="*/ 133350 w 342900"/>
              <a:gd name="connsiteY87" fmla="*/ 142160 h 1190625"/>
              <a:gd name="connsiteX88" fmla="*/ 209550 w 342900"/>
              <a:gd name="connsiteY88" fmla="*/ 142160 h 1190625"/>
              <a:gd name="connsiteX89" fmla="*/ 209550 w 342900"/>
              <a:gd name="connsiteY89" fmla="*/ 230743 h 1190625"/>
              <a:gd name="connsiteX90" fmla="*/ 133350 w 342900"/>
              <a:gd name="connsiteY90" fmla="*/ 230743 h 1190625"/>
              <a:gd name="connsiteX91" fmla="*/ 133350 w 342900"/>
              <a:gd name="connsiteY91" fmla="*/ 142160 h 1190625"/>
              <a:gd name="connsiteX92" fmla="*/ 132398 w 342900"/>
              <a:gd name="connsiteY92" fmla="*/ 265033 h 1190625"/>
              <a:gd name="connsiteX93" fmla="*/ 209550 w 342900"/>
              <a:gd name="connsiteY93" fmla="*/ 265033 h 1190625"/>
              <a:gd name="connsiteX94" fmla="*/ 209550 w 342900"/>
              <a:gd name="connsiteY94" fmla="*/ 353616 h 1190625"/>
              <a:gd name="connsiteX95" fmla="*/ 132398 w 342900"/>
              <a:gd name="connsiteY95" fmla="*/ 353616 h 1190625"/>
              <a:gd name="connsiteX96" fmla="*/ 132398 w 342900"/>
              <a:gd name="connsiteY96" fmla="*/ 265033 h 1190625"/>
              <a:gd name="connsiteX97" fmla="*/ 26670 w 342900"/>
              <a:gd name="connsiteY97" fmla="*/ 153591 h 1190625"/>
              <a:gd name="connsiteX98" fmla="*/ 40005 w 342900"/>
              <a:gd name="connsiteY98" fmla="*/ 140256 h 1190625"/>
              <a:gd name="connsiteX99" fmla="*/ 103823 w 342900"/>
              <a:gd name="connsiteY99" fmla="*/ 139303 h 1190625"/>
              <a:gd name="connsiteX100" fmla="*/ 103823 w 342900"/>
              <a:gd name="connsiteY100" fmla="*/ 230743 h 1190625"/>
              <a:gd name="connsiteX101" fmla="*/ 38100 w 342900"/>
              <a:gd name="connsiteY101" fmla="*/ 229791 h 1190625"/>
              <a:gd name="connsiteX102" fmla="*/ 27623 w 342900"/>
              <a:gd name="connsiteY102" fmla="*/ 216456 h 1190625"/>
              <a:gd name="connsiteX103" fmla="*/ 26670 w 342900"/>
              <a:gd name="connsiteY103" fmla="*/ 153591 h 1190625"/>
              <a:gd name="connsiteX104" fmla="*/ 26670 w 342900"/>
              <a:gd name="connsiteY104" fmla="*/ 325993 h 1190625"/>
              <a:gd name="connsiteX105" fmla="*/ 104775 w 342900"/>
              <a:gd name="connsiteY105" fmla="*/ 266938 h 1190625"/>
              <a:gd name="connsiteX106" fmla="*/ 104775 w 342900"/>
              <a:gd name="connsiteY106" fmla="*/ 355521 h 1190625"/>
              <a:gd name="connsiteX107" fmla="*/ 38100 w 342900"/>
              <a:gd name="connsiteY107" fmla="*/ 354568 h 1190625"/>
              <a:gd name="connsiteX108" fmla="*/ 26670 w 342900"/>
              <a:gd name="connsiteY108" fmla="*/ 342185 h 1190625"/>
              <a:gd name="connsiteX109" fmla="*/ 26670 w 342900"/>
              <a:gd name="connsiteY109" fmla="*/ 325993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42900" h="1190625">
                <a:moveTo>
                  <a:pt x="344805" y="1193721"/>
                </a:moveTo>
                <a:cubicBezTo>
                  <a:pt x="342900" y="1188006"/>
                  <a:pt x="342900" y="1177528"/>
                  <a:pt x="342900" y="1161335"/>
                </a:cubicBezTo>
                <a:cubicBezTo>
                  <a:pt x="342900" y="812721"/>
                  <a:pt x="342900" y="465058"/>
                  <a:pt x="342900" y="116443"/>
                </a:cubicBezTo>
                <a:cubicBezTo>
                  <a:pt x="342900" y="106918"/>
                  <a:pt x="342900" y="97393"/>
                  <a:pt x="342900" y="86916"/>
                </a:cubicBezTo>
                <a:cubicBezTo>
                  <a:pt x="329565" y="85963"/>
                  <a:pt x="318135" y="85010"/>
                  <a:pt x="304800" y="84058"/>
                </a:cubicBezTo>
                <a:cubicBezTo>
                  <a:pt x="304800" y="61198"/>
                  <a:pt x="305753" y="39291"/>
                  <a:pt x="303848" y="17383"/>
                </a:cubicBezTo>
                <a:cubicBezTo>
                  <a:pt x="303848" y="11668"/>
                  <a:pt x="296228" y="1191"/>
                  <a:pt x="291465" y="1191"/>
                </a:cubicBezTo>
                <a:cubicBezTo>
                  <a:pt x="274320" y="-715"/>
                  <a:pt x="257175" y="238"/>
                  <a:pt x="237173" y="238"/>
                </a:cubicBezTo>
                <a:cubicBezTo>
                  <a:pt x="237173" y="30718"/>
                  <a:pt x="237173" y="58341"/>
                  <a:pt x="237173" y="86916"/>
                </a:cubicBezTo>
                <a:cubicBezTo>
                  <a:pt x="157163" y="86916"/>
                  <a:pt x="80010" y="86916"/>
                  <a:pt x="0" y="86916"/>
                </a:cubicBezTo>
                <a:cubicBezTo>
                  <a:pt x="0" y="456485"/>
                  <a:pt x="0" y="823198"/>
                  <a:pt x="0" y="1193721"/>
                </a:cubicBezTo>
                <a:lnTo>
                  <a:pt x="344805" y="1193721"/>
                </a:lnTo>
                <a:close/>
                <a:moveTo>
                  <a:pt x="315278" y="971788"/>
                </a:moveTo>
                <a:cubicBezTo>
                  <a:pt x="289560" y="971788"/>
                  <a:pt x="264795" y="971788"/>
                  <a:pt x="238125" y="971788"/>
                </a:cubicBezTo>
                <a:cubicBezTo>
                  <a:pt x="238125" y="943213"/>
                  <a:pt x="238125" y="914638"/>
                  <a:pt x="238125" y="885110"/>
                </a:cubicBezTo>
                <a:cubicBezTo>
                  <a:pt x="263843" y="885110"/>
                  <a:pt x="287655" y="885110"/>
                  <a:pt x="315278" y="885110"/>
                </a:cubicBezTo>
                <a:cubicBezTo>
                  <a:pt x="315278" y="914638"/>
                  <a:pt x="315278" y="943213"/>
                  <a:pt x="315278" y="971788"/>
                </a:cubicBezTo>
                <a:close/>
                <a:moveTo>
                  <a:pt x="315278" y="724138"/>
                </a:moveTo>
                <a:cubicBezTo>
                  <a:pt x="289560" y="724138"/>
                  <a:pt x="264795" y="724138"/>
                  <a:pt x="238125" y="724138"/>
                </a:cubicBezTo>
                <a:cubicBezTo>
                  <a:pt x="238125" y="695563"/>
                  <a:pt x="238125" y="666988"/>
                  <a:pt x="238125" y="637460"/>
                </a:cubicBezTo>
                <a:cubicBezTo>
                  <a:pt x="262890" y="637460"/>
                  <a:pt x="287655" y="637460"/>
                  <a:pt x="315278" y="637460"/>
                </a:cubicBezTo>
                <a:cubicBezTo>
                  <a:pt x="315278" y="666988"/>
                  <a:pt x="315278" y="694610"/>
                  <a:pt x="315278" y="724138"/>
                </a:cubicBezTo>
                <a:close/>
                <a:moveTo>
                  <a:pt x="239078" y="265033"/>
                </a:moveTo>
                <a:cubicBezTo>
                  <a:pt x="263843" y="265033"/>
                  <a:pt x="288608" y="265033"/>
                  <a:pt x="316230" y="265033"/>
                </a:cubicBezTo>
                <a:cubicBezTo>
                  <a:pt x="316230" y="295513"/>
                  <a:pt x="316230" y="323135"/>
                  <a:pt x="316230" y="353616"/>
                </a:cubicBezTo>
                <a:cubicBezTo>
                  <a:pt x="290513" y="353616"/>
                  <a:pt x="266700" y="353616"/>
                  <a:pt x="239078" y="353616"/>
                </a:cubicBezTo>
                <a:cubicBezTo>
                  <a:pt x="239078" y="324088"/>
                  <a:pt x="239078" y="295513"/>
                  <a:pt x="239078" y="265033"/>
                </a:cubicBezTo>
                <a:close/>
                <a:moveTo>
                  <a:pt x="238125" y="388858"/>
                </a:moveTo>
                <a:cubicBezTo>
                  <a:pt x="262890" y="388858"/>
                  <a:pt x="286703" y="388858"/>
                  <a:pt x="314325" y="388858"/>
                </a:cubicBezTo>
                <a:cubicBezTo>
                  <a:pt x="314325" y="417433"/>
                  <a:pt x="314325" y="446008"/>
                  <a:pt x="314325" y="477441"/>
                </a:cubicBezTo>
                <a:cubicBezTo>
                  <a:pt x="288608" y="477441"/>
                  <a:pt x="263843" y="477441"/>
                  <a:pt x="238125" y="477441"/>
                </a:cubicBezTo>
                <a:cubicBezTo>
                  <a:pt x="238125" y="447913"/>
                  <a:pt x="238125" y="419338"/>
                  <a:pt x="238125" y="388858"/>
                </a:cubicBezTo>
                <a:close/>
                <a:moveTo>
                  <a:pt x="238125" y="761285"/>
                </a:moveTo>
                <a:cubicBezTo>
                  <a:pt x="263843" y="761285"/>
                  <a:pt x="288608" y="761285"/>
                  <a:pt x="314325" y="761285"/>
                </a:cubicBezTo>
                <a:cubicBezTo>
                  <a:pt x="314325" y="789860"/>
                  <a:pt x="314325" y="817483"/>
                  <a:pt x="314325" y="848916"/>
                </a:cubicBezTo>
                <a:cubicBezTo>
                  <a:pt x="288608" y="848916"/>
                  <a:pt x="263843" y="848916"/>
                  <a:pt x="238125" y="848916"/>
                </a:cubicBezTo>
                <a:cubicBezTo>
                  <a:pt x="238125" y="818435"/>
                  <a:pt x="238125" y="790813"/>
                  <a:pt x="238125" y="761285"/>
                </a:cubicBezTo>
                <a:close/>
                <a:moveTo>
                  <a:pt x="103823" y="1094660"/>
                </a:moveTo>
                <a:cubicBezTo>
                  <a:pt x="79058" y="1094660"/>
                  <a:pt x="54293" y="1094660"/>
                  <a:pt x="26670" y="1094660"/>
                </a:cubicBezTo>
                <a:cubicBezTo>
                  <a:pt x="26670" y="1065133"/>
                  <a:pt x="26670" y="1038463"/>
                  <a:pt x="26670" y="1008935"/>
                </a:cubicBezTo>
                <a:cubicBezTo>
                  <a:pt x="52388" y="1008935"/>
                  <a:pt x="77153" y="1008935"/>
                  <a:pt x="103823" y="1008935"/>
                </a:cubicBezTo>
                <a:cubicBezTo>
                  <a:pt x="103823" y="1036558"/>
                  <a:pt x="103823" y="1065133"/>
                  <a:pt x="103823" y="1094660"/>
                </a:cubicBezTo>
                <a:close/>
                <a:moveTo>
                  <a:pt x="103823" y="971788"/>
                </a:moveTo>
                <a:cubicBezTo>
                  <a:pt x="79058" y="971788"/>
                  <a:pt x="54293" y="971788"/>
                  <a:pt x="27623" y="971788"/>
                </a:cubicBezTo>
                <a:cubicBezTo>
                  <a:pt x="27623" y="943213"/>
                  <a:pt x="27623" y="915591"/>
                  <a:pt x="27623" y="885110"/>
                </a:cubicBezTo>
                <a:cubicBezTo>
                  <a:pt x="53340" y="885110"/>
                  <a:pt x="78105" y="885110"/>
                  <a:pt x="103823" y="885110"/>
                </a:cubicBezTo>
                <a:cubicBezTo>
                  <a:pt x="103823" y="913685"/>
                  <a:pt x="103823" y="942260"/>
                  <a:pt x="103823" y="971788"/>
                </a:cubicBezTo>
                <a:close/>
                <a:moveTo>
                  <a:pt x="104775" y="847010"/>
                </a:moveTo>
                <a:cubicBezTo>
                  <a:pt x="80010" y="847010"/>
                  <a:pt x="55245" y="847010"/>
                  <a:pt x="28575" y="847010"/>
                </a:cubicBezTo>
                <a:cubicBezTo>
                  <a:pt x="28575" y="818435"/>
                  <a:pt x="28575" y="790813"/>
                  <a:pt x="28575" y="760333"/>
                </a:cubicBezTo>
                <a:cubicBezTo>
                  <a:pt x="54293" y="760333"/>
                  <a:pt x="78105" y="760333"/>
                  <a:pt x="104775" y="760333"/>
                </a:cubicBezTo>
                <a:cubicBezTo>
                  <a:pt x="104775" y="789860"/>
                  <a:pt x="104775" y="817483"/>
                  <a:pt x="104775" y="847010"/>
                </a:cubicBezTo>
                <a:close/>
                <a:moveTo>
                  <a:pt x="28575" y="724138"/>
                </a:moveTo>
                <a:cubicBezTo>
                  <a:pt x="28575" y="696516"/>
                  <a:pt x="28575" y="667941"/>
                  <a:pt x="28575" y="637460"/>
                </a:cubicBezTo>
                <a:cubicBezTo>
                  <a:pt x="54293" y="637460"/>
                  <a:pt x="79058" y="637460"/>
                  <a:pt x="104775" y="637460"/>
                </a:cubicBezTo>
                <a:cubicBezTo>
                  <a:pt x="104775" y="666035"/>
                  <a:pt x="104775" y="694610"/>
                  <a:pt x="104775" y="724138"/>
                </a:cubicBezTo>
                <a:cubicBezTo>
                  <a:pt x="80010" y="724138"/>
                  <a:pt x="55245" y="724138"/>
                  <a:pt x="28575" y="724138"/>
                </a:cubicBezTo>
                <a:close/>
                <a:moveTo>
                  <a:pt x="104775" y="601266"/>
                </a:moveTo>
                <a:cubicBezTo>
                  <a:pt x="79058" y="601266"/>
                  <a:pt x="54293" y="601266"/>
                  <a:pt x="27623" y="601266"/>
                </a:cubicBezTo>
                <a:cubicBezTo>
                  <a:pt x="27623" y="571738"/>
                  <a:pt x="27623" y="544116"/>
                  <a:pt x="27623" y="514588"/>
                </a:cubicBezTo>
                <a:cubicBezTo>
                  <a:pt x="53340" y="514588"/>
                  <a:pt x="78105" y="514588"/>
                  <a:pt x="104775" y="514588"/>
                </a:cubicBezTo>
                <a:cubicBezTo>
                  <a:pt x="104775" y="544116"/>
                  <a:pt x="104775" y="571738"/>
                  <a:pt x="104775" y="601266"/>
                </a:cubicBezTo>
                <a:close/>
                <a:moveTo>
                  <a:pt x="209550" y="1094660"/>
                </a:moveTo>
                <a:cubicBezTo>
                  <a:pt x="184785" y="1094660"/>
                  <a:pt x="159068" y="1094660"/>
                  <a:pt x="132398" y="1094660"/>
                </a:cubicBezTo>
                <a:cubicBezTo>
                  <a:pt x="132398" y="1067038"/>
                  <a:pt x="132398" y="1038463"/>
                  <a:pt x="132398" y="1008935"/>
                </a:cubicBezTo>
                <a:cubicBezTo>
                  <a:pt x="159068" y="1008935"/>
                  <a:pt x="182880" y="1008935"/>
                  <a:pt x="209550" y="1008935"/>
                </a:cubicBezTo>
                <a:cubicBezTo>
                  <a:pt x="209550" y="1037510"/>
                  <a:pt x="209550" y="1065133"/>
                  <a:pt x="209550" y="1094660"/>
                </a:cubicBezTo>
                <a:close/>
                <a:moveTo>
                  <a:pt x="132398" y="476488"/>
                </a:moveTo>
                <a:cubicBezTo>
                  <a:pt x="132398" y="446960"/>
                  <a:pt x="132398" y="418385"/>
                  <a:pt x="132398" y="387906"/>
                </a:cubicBezTo>
                <a:cubicBezTo>
                  <a:pt x="159068" y="387906"/>
                  <a:pt x="182880" y="387906"/>
                  <a:pt x="208598" y="387906"/>
                </a:cubicBezTo>
                <a:cubicBezTo>
                  <a:pt x="208598" y="417433"/>
                  <a:pt x="208598" y="446008"/>
                  <a:pt x="208598" y="476488"/>
                </a:cubicBezTo>
                <a:cubicBezTo>
                  <a:pt x="184785" y="476488"/>
                  <a:pt x="159068" y="476488"/>
                  <a:pt x="132398" y="476488"/>
                </a:cubicBezTo>
                <a:close/>
                <a:moveTo>
                  <a:pt x="209550" y="971788"/>
                </a:moveTo>
                <a:cubicBezTo>
                  <a:pt x="183833" y="971788"/>
                  <a:pt x="159068" y="971788"/>
                  <a:pt x="132398" y="971788"/>
                </a:cubicBezTo>
                <a:cubicBezTo>
                  <a:pt x="132398" y="943213"/>
                  <a:pt x="132398" y="914638"/>
                  <a:pt x="132398" y="885110"/>
                </a:cubicBezTo>
                <a:cubicBezTo>
                  <a:pt x="158115" y="885110"/>
                  <a:pt x="181928" y="885110"/>
                  <a:pt x="209550" y="885110"/>
                </a:cubicBezTo>
                <a:cubicBezTo>
                  <a:pt x="209550" y="914638"/>
                  <a:pt x="209550" y="943213"/>
                  <a:pt x="209550" y="971788"/>
                </a:cubicBezTo>
                <a:close/>
                <a:moveTo>
                  <a:pt x="209550" y="724138"/>
                </a:moveTo>
                <a:cubicBezTo>
                  <a:pt x="183833" y="724138"/>
                  <a:pt x="159068" y="724138"/>
                  <a:pt x="132398" y="724138"/>
                </a:cubicBezTo>
                <a:cubicBezTo>
                  <a:pt x="132398" y="695563"/>
                  <a:pt x="132398" y="667941"/>
                  <a:pt x="132398" y="637460"/>
                </a:cubicBezTo>
                <a:cubicBezTo>
                  <a:pt x="157163" y="637460"/>
                  <a:pt x="181928" y="637460"/>
                  <a:pt x="209550" y="637460"/>
                </a:cubicBezTo>
                <a:cubicBezTo>
                  <a:pt x="209550" y="666988"/>
                  <a:pt x="209550" y="694610"/>
                  <a:pt x="209550" y="724138"/>
                </a:cubicBezTo>
                <a:close/>
                <a:moveTo>
                  <a:pt x="209550" y="601266"/>
                </a:moveTo>
                <a:cubicBezTo>
                  <a:pt x="183833" y="601266"/>
                  <a:pt x="159068" y="601266"/>
                  <a:pt x="133350" y="601266"/>
                </a:cubicBezTo>
                <a:cubicBezTo>
                  <a:pt x="133350" y="572691"/>
                  <a:pt x="133350" y="545068"/>
                  <a:pt x="133350" y="514588"/>
                </a:cubicBezTo>
                <a:cubicBezTo>
                  <a:pt x="158115" y="514588"/>
                  <a:pt x="182880" y="514588"/>
                  <a:pt x="209550" y="514588"/>
                </a:cubicBezTo>
                <a:cubicBezTo>
                  <a:pt x="209550" y="544116"/>
                  <a:pt x="209550" y="571738"/>
                  <a:pt x="209550" y="601266"/>
                </a:cubicBezTo>
                <a:close/>
                <a:moveTo>
                  <a:pt x="133350" y="142160"/>
                </a:moveTo>
                <a:cubicBezTo>
                  <a:pt x="158115" y="142160"/>
                  <a:pt x="183833" y="142160"/>
                  <a:pt x="209550" y="142160"/>
                </a:cubicBezTo>
                <a:cubicBezTo>
                  <a:pt x="209550" y="171688"/>
                  <a:pt x="209550" y="200263"/>
                  <a:pt x="209550" y="230743"/>
                </a:cubicBezTo>
                <a:cubicBezTo>
                  <a:pt x="182880" y="230743"/>
                  <a:pt x="159068" y="230743"/>
                  <a:pt x="133350" y="230743"/>
                </a:cubicBezTo>
                <a:cubicBezTo>
                  <a:pt x="133350" y="200263"/>
                  <a:pt x="133350" y="172641"/>
                  <a:pt x="133350" y="142160"/>
                </a:cubicBezTo>
                <a:close/>
                <a:moveTo>
                  <a:pt x="132398" y="265033"/>
                </a:moveTo>
                <a:cubicBezTo>
                  <a:pt x="158115" y="265033"/>
                  <a:pt x="182880" y="265033"/>
                  <a:pt x="209550" y="265033"/>
                </a:cubicBezTo>
                <a:cubicBezTo>
                  <a:pt x="209550" y="294560"/>
                  <a:pt x="209550" y="323135"/>
                  <a:pt x="209550" y="353616"/>
                </a:cubicBezTo>
                <a:cubicBezTo>
                  <a:pt x="184785" y="353616"/>
                  <a:pt x="160020" y="353616"/>
                  <a:pt x="132398" y="353616"/>
                </a:cubicBezTo>
                <a:cubicBezTo>
                  <a:pt x="132398" y="323135"/>
                  <a:pt x="132398" y="294560"/>
                  <a:pt x="132398" y="265033"/>
                </a:cubicBezTo>
                <a:close/>
                <a:moveTo>
                  <a:pt x="26670" y="153591"/>
                </a:moveTo>
                <a:cubicBezTo>
                  <a:pt x="26670" y="148828"/>
                  <a:pt x="35243" y="141208"/>
                  <a:pt x="40005" y="140256"/>
                </a:cubicBezTo>
                <a:cubicBezTo>
                  <a:pt x="60008" y="138351"/>
                  <a:pt x="80963" y="139303"/>
                  <a:pt x="103823" y="139303"/>
                </a:cubicBezTo>
                <a:cubicBezTo>
                  <a:pt x="103823" y="169783"/>
                  <a:pt x="103823" y="199310"/>
                  <a:pt x="103823" y="230743"/>
                </a:cubicBezTo>
                <a:cubicBezTo>
                  <a:pt x="80963" y="230743"/>
                  <a:pt x="59055" y="231696"/>
                  <a:pt x="38100" y="229791"/>
                </a:cubicBezTo>
                <a:cubicBezTo>
                  <a:pt x="34290" y="229791"/>
                  <a:pt x="27623" y="221218"/>
                  <a:pt x="27623" y="216456"/>
                </a:cubicBezTo>
                <a:cubicBezTo>
                  <a:pt x="25718" y="196453"/>
                  <a:pt x="25718" y="174546"/>
                  <a:pt x="26670" y="153591"/>
                </a:cubicBezTo>
                <a:close/>
                <a:moveTo>
                  <a:pt x="26670" y="325993"/>
                </a:moveTo>
                <a:cubicBezTo>
                  <a:pt x="26670" y="256460"/>
                  <a:pt x="31433" y="252651"/>
                  <a:pt x="104775" y="266938"/>
                </a:cubicBezTo>
                <a:cubicBezTo>
                  <a:pt x="104775" y="296466"/>
                  <a:pt x="104775" y="324088"/>
                  <a:pt x="104775" y="355521"/>
                </a:cubicBezTo>
                <a:cubicBezTo>
                  <a:pt x="81915" y="355521"/>
                  <a:pt x="60008" y="356473"/>
                  <a:pt x="38100" y="354568"/>
                </a:cubicBezTo>
                <a:cubicBezTo>
                  <a:pt x="34290" y="354568"/>
                  <a:pt x="28575" y="346948"/>
                  <a:pt x="26670" y="342185"/>
                </a:cubicBezTo>
                <a:cubicBezTo>
                  <a:pt x="24765" y="337423"/>
                  <a:pt x="26670" y="330756"/>
                  <a:pt x="26670" y="3259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04E8BEE7-68DF-4401-A0CD-37CFDEDDA8D2}"/>
              </a:ext>
            </a:extLst>
          </p:cNvPr>
          <p:cNvSpPr/>
          <p:nvPr/>
        </p:nvSpPr>
        <p:spPr>
          <a:xfrm>
            <a:off x="6880247" y="5014553"/>
            <a:ext cx="322966" cy="1087057"/>
          </a:xfrm>
          <a:custGeom>
            <a:avLst/>
            <a:gdLst>
              <a:gd name="connsiteX0" fmla="*/ 398145 w 390525"/>
              <a:gd name="connsiteY0" fmla="*/ 1319213 h 1314450"/>
              <a:gd name="connsiteX1" fmla="*/ 398145 w 390525"/>
              <a:gd name="connsiteY1" fmla="*/ 296228 h 1314450"/>
              <a:gd name="connsiteX2" fmla="*/ 363855 w 390525"/>
              <a:gd name="connsiteY2" fmla="*/ 296228 h 1314450"/>
              <a:gd name="connsiteX3" fmla="*/ 340995 w 390525"/>
              <a:gd name="connsiteY3" fmla="*/ 272415 h 1314450"/>
              <a:gd name="connsiteX4" fmla="*/ 340995 w 390525"/>
              <a:gd name="connsiteY4" fmla="*/ 164783 h 1314450"/>
              <a:gd name="connsiteX5" fmla="*/ 340995 w 390525"/>
              <a:gd name="connsiteY5" fmla="*/ 104775 h 1314450"/>
              <a:gd name="connsiteX6" fmla="*/ 239078 w 390525"/>
              <a:gd name="connsiteY6" fmla="*/ 104775 h 1314450"/>
              <a:gd name="connsiteX7" fmla="*/ 216217 w 390525"/>
              <a:gd name="connsiteY7" fmla="*/ 80963 h 1314450"/>
              <a:gd name="connsiteX8" fmla="*/ 216217 w 390525"/>
              <a:gd name="connsiteY8" fmla="*/ 0 h 1314450"/>
              <a:gd name="connsiteX9" fmla="*/ 180975 w 390525"/>
              <a:gd name="connsiteY9" fmla="*/ 0 h 1314450"/>
              <a:gd name="connsiteX10" fmla="*/ 180975 w 390525"/>
              <a:gd name="connsiteY10" fmla="*/ 80963 h 1314450"/>
              <a:gd name="connsiteX11" fmla="*/ 158115 w 390525"/>
              <a:gd name="connsiteY11" fmla="*/ 104775 h 1314450"/>
              <a:gd name="connsiteX12" fmla="*/ 67628 w 390525"/>
              <a:gd name="connsiteY12" fmla="*/ 104775 h 1314450"/>
              <a:gd name="connsiteX13" fmla="*/ 66675 w 390525"/>
              <a:gd name="connsiteY13" fmla="*/ 120015 h 1314450"/>
              <a:gd name="connsiteX14" fmla="*/ 66675 w 390525"/>
              <a:gd name="connsiteY14" fmla="*/ 275273 h 1314450"/>
              <a:gd name="connsiteX15" fmla="*/ 45720 w 390525"/>
              <a:gd name="connsiteY15" fmla="*/ 296228 h 1314450"/>
              <a:gd name="connsiteX16" fmla="*/ 0 w 390525"/>
              <a:gd name="connsiteY16" fmla="*/ 296228 h 1314450"/>
              <a:gd name="connsiteX17" fmla="*/ 0 w 390525"/>
              <a:gd name="connsiteY17" fmla="*/ 1319213 h 1314450"/>
              <a:gd name="connsiteX18" fmla="*/ 398145 w 390525"/>
              <a:gd name="connsiteY18" fmla="*/ 1319213 h 1314450"/>
              <a:gd name="connsiteX19" fmla="*/ 294323 w 390525"/>
              <a:gd name="connsiteY19" fmla="*/ 1219200 h 1314450"/>
              <a:gd name="connsiteX20" fmla="*/ 273367 w 390525"/>
              <a:gd name="connsiteY20" fmla="*/ 1220152 h 1314450"/>
              <a:gd name="connsiteX21" fmla="*/ 253365 w 390525"/>
              <a:gd name="connsiteY21" fmla="*/ 1199198 h 1314450"/>
              <a:gd name="connsiteX22" fmla="*/ 253365 w 390525"/>
              <a:gd name="connsiteY22" fmla="*/ 1174433 h 1314450"/>
              <a:gd name="connsiteX23" fmla="*/ 294323 w 390525"/>
              <a:gd name="connsiteY23" fmla="*/ 1142048 h 1314450"/>
              <a:gd name="connsiteX24" fmla="*/ 294323 w 390525"/>
              <a:gd name="connsiteY24" fmla="*/ 1219200 h 1314450"/>
              <a:gd name="connsiteX25" fmla="*/ 253365 w 390525"/>
              <a:gd name="connsiteY25" fmla="*/ 1052513 h 1314450"/>
              <a:gd name="connsiteX26" fmla="*/ 253365 w 390525"/>
              <a:gd name="connsiteY26" fmla="*/ 1042988 h 1314450"/>
              <a:gd name="connsiteX27" fmla="*/ 294323 w 390525"/>
              <a:gd name="connsiteY27" fmla="*/ 1008698 h 1314450"/>
              <a:gd name="connsiteX28" fmla="*/ 294323 w 390525"/>
              <a:gd name="connsiteY28" fmla="*/ 1084898 h 1314450"/>
              <a:gd name="connsiteX29" fmla="*/ 253365 w 390525"/>
              <a:gd name="connsiteY29" fmla="*/ 1052513 h 1314450"/>
              <a:gd name="connsiteX30" fmla="*/ 296228 w 390525"/>
              <a:gd name="connsiteY30" fmla="*/ 914400 h 1314450"/>
              <a:gd name="connsiteX31" fmla="*/ 296228 w 390525"/>
              <a:gd name="connsiteY31" fmla="*/ 932498 h 1314450"/>
              <a:gd name="connsiteX32" fmla="*/ 275273 w 390525"/>
              <a:gd name="connsiteY32" fmla="*/ 955358 h 1314450"/>
              <a:gd name="connsiteX33" fmla="*/ 253365 w 390525"/>
              <a:gd name="connsiteY33" fmla="*/ 932498 h 1314450"/>
              <a:gd name="connsiteX34" fmla="*/ 253365 w 390525"/>
              <a:gd name="connsiteY34" fmla="*/ 894398 h 1314450"/>
              <a:gd name="connsiteX35" fmla="*/ 275273 w 390525"/>
              <a:gd name="connsiteY35" fmla="*/ 871538 h 1314450"/>
              <a:gd name="connsiteX36" fmla="*/ 296228 w 390525"/>
              <a:gd name="connsiteY36" fmla="*/ 894398 h 1314450"/>
              <a:gd name="connsiteX37" fmla="*/ 296228 w 390525"/>
              <a:gd name="connsiteY37" fmla="*/ 914400 h 1314450"/>
              <a:gd name="connsiteX38" fmla="*/ 253365 w 390525"/>
              <a:gd name="connsiteY38" fmla="*/ 374333 h 1314450"/>
              <a:gd name="connsiteX39" fmla="*/ 294323 w 390525"/>
              <a:gd name="connsiteY39" fmla="*/ 342900 h 1314450"/>
              <a:gd name="connsiteX40" fmla="*/ 294323 w 390525"/>
              <a:gd name="connsiteY40" fmla="*/ 419100 h 1314450"/>
              <a:gd name="connsiteX41" fmla="*/ 270510 w 390525"/>
              <a:gd name="connsiteY41" fmla="*/ 420053 h 1314450"/>
              <a:gd name="connsiteX42" fmla="*/ 253365 w 390525"/>
              <a:gd name="connsiteY42" fmla="*/ 402908 h 1314450"/>
              <a:gd name="connsiteX43" fmla="*/ 253365 w 390525"/>
              <a:gd name="connsiteY43" fmla="*/ 374333 h 1314450"/>
              <a:gd name="connsiteX44" fmla="*/ 294323 w 390525"/>
              <a:gd name="connsiteY44" fmla="*/ 475298 h 1314450"/>
              <a:gd name="connsiteX45" fmla="*/ 294323 w 390525"/>
              <a:gd name="connsiteY45" fmla="*/ 552450 h 1314450"/>
              <a:gd name="connsiteX46" fmla="*/ 256223 w 390525"/>
              <a:gd name="connsiteY46" fmla="*/ 552450 h 1314450"/>
              <a:gd name="connsiteX47" fmla="*/ 256223 w 390525"/>
              <a:gd name="connsiteY47" fmla="*/ 475298 h 1314450"/>
              <a:gd name="connsiteX48" fmla="*/ 294323 w 390525"/>
              <a:gd name="connsiteY48" fmla="*/ 475298 h 1314450"/>
              <a:gd name="connsiteX49" fmla="*/ 254317 w 390525"/>
              <a:gd name="connsiteY49" fmla="*/ 618173 h 1314450"/>
              <a:gd name="connsiteX50" fmla="*/ 266700 w 390525"/>
              <a:gd name="connsiteY50" fmla="*/ 606743 h 1314450"/>
              <a:gd name="connsiteX51" fmla="*/ 294323 w 390525"/>
              <a:gd name="connsiteY51" fmla="*/ 605790 h 1314450"/>
              <a:gd name="connsiteX52" fmla="*/ 294323 w 390525"/>
              <a:gd name="connsiteY52" fmla="*/ 683895 h 1314450"/>
              <a:gd name="connsiteX53" fmla="*/ 253365 w 390525"/>
              <a:gd name="connsiteY53" fmla="*/ 683895 h 1314450"/>
              <a:gd name="connsiteX54" fmla="*/ 254317 w 390525"/>
              <a:gd name="connsiteY54" fmla="*/ 618173 h 1314450"/>
              <a:gd name="connsiteX55" fmla="*/ 253365 w 390525"/>
              <a:gd name="connsiteY55" fmla="*/ 231458 h 1314450"/>
              <a:gd name="connsiteX56" fmla="*/ 253365 w 390525"/>
              <a:gd name="connsiteY56" fmla="*/ 203835 h 1314450"/>
              <a:gd name="connsiteX57" fmla="*/ 294323 w 390525"/>
              <a:gd name="connsiteY57" fmla="*/ 168592 h 1314450"/>
              <a:gd name="connsiteX58" fmla="*/ 294323 w 390525"/>
              <a:gd name="connsiteY58" fmla="*/ 246698 h 1314450"/>
              <a:gd name="connsiteX59" fmla="*/ 270510 w 390525"/>
              <a:gd name="connsiteY59" fmla="*/ 247650 h 1314450"/>
              <a:gd name="connsiteX60" fmla="*/ 253365 w 390525"/>
              <a:gd name="connsiteY60" fmla="*/ 231458 h 1314450"/>
              <a:gd name="connsiteX61" fmla="*/ 253365 w 390525"/>
              <a:gd name="connsiteY61" fmla="*/ 774383 h 1314450"/>
              <a:gd name="connsiteX62" fmla="*/ 294323 w 390525"/>
              <a:gd name="connsiteY62" fmla="*/ 741998 h 1314450"/>
              <a:gd name="connsiteX63" fmla="*/ 294323 w 390525"/>
              <a:gd name="connsiteY63" fmla="*/ 820102 h 1314450"/>
              <a:gd name="connsiteX64" fmla="*/ 266700 w 390525"/>
              <a:gd name="connsiteY64" fmla="*/ 819150 h 1314450"/>
              <a:gd name="connsiteX65" fmla="*/ 254317 w 390525"/>
              <a:gd name="connsiteY65" fmla="*/ 805815 h 1314450"/>
              <a:gd name="connsiteX66" fmla="*/ 253365 w 390525"/>
              <a:gd name="connsiteY66" fmla="*/ 774383 h 1314450"/>
              <a:gd name="connsiteX67" fmla="*/ 218123 w 390525"/>
              <a:gd name="connsiteY67" fmla="*/ 1220152 h 1314450"/>
              <a:gd name="connsiteX68" fmla="*/ 180975 w 390525"/>
              <a:gd name="connsiteY68" fmla="*/ 1220152 h 1314450"/>
              <a:gd name="connsiteX69" fmla="*/ 180975 w 390525"/>
              <a:gd name="connsiteY69" fmla="*/ 1142048 h 1314450"/>
              <a:gd name="connsiteX70" fmla="*/ 218123 w 390525"/>
              <a:gd name="connsiteY70" fmla="*/ 1142048 h 1314450"/>
              <a:gd name="connsiteX71" fmla="*/ 218123 w 390525"/>
              <a:gd name="connsiteY71" fmla="*/ 1220152 h 1314450"/>
              <a:gd name="connsiteX72" fmla="*/ 218123 w 390525"/>
              <a:gd name="connsiteY72" fmla="*/ 1075373 h 1314450"/>
              <a:gd name="connsiteX73" fmla="*/ 199073 w 390525"/>
              <a:gd name="connsiteY73" fmla="*/ 1085850 h 1314450"/>
              <a:gd name="connsiteX74" fmla="*/ 180023 w 390525"/>
              <a:gd name="connsiteY74" fmla="*/ 1075373 h 1314450"/>
              <a:gd name="connsiteX75" fmla="*/ 179070 w 390525"/>
              <a:gd name="connsiteY75" fmla="*/ 1008698 h 1314450"/>
              <a:gd name="connsiteX76" fmla="*/ 219075 w 390525"/>
              <a:gd name="connsiteY76" fmla="*/ 1008698 h 1314450"/>
              <a:gd name="connsiteX77" fmla="*/ 218123 w 390525"/>
              <a:gd name="connsiteY77" fmla="*/ 1075373 h 1314450"/>
              <a:gd name="connsiteX78" fmla="*/ 180023 w 390525"/>
              <a:gd name="connsiteY78" fmla="*/ 168592 h 1314450"/>
              <a:gd name="connsiteX79" fmla="*/ 217170 w 390525"/>
              <a:gd name="connsiteY79" fmla="*/ 168592 h 1314450"/>
              <a:gd name="connsiteX80" fmla="*/ 217170 w 390525"/>
              <a:gd name="connsiteY80" fmla="*/ 245745 h 1314450"/>
              <a:gd name="connsiteX81" fmla="*/ 180023 w 390525"/>
              <a:gd name="connsiteY81" fmla="*/ 245745 h 1314450"/>
              <a:gd name="connsiteX82" fmla="*/ 180023 w 390525"/>
              <a:gd name="connsiteY82" fmla="*/ 168592 h 1314450"/>
              <a:gd name="connsiteX83" fmla="*/ 218123 w 390525"/>
              <a:gd name="connsiteY83" fmla="*/ 741045 h 1314450"/>
              <a:gd name="connsiteX84" fmla="*/ 218123 w 390525"/>
              <a:gd name="connsiteY84" fmla="*/ 818198 h 1314450"/>
              <a:gd name="connsiteX85" fmla="*/ 180023 w 390525"/>
              <a:gd name="connsiteY85" fmla="*/ 818198 h 1314450"/>
              <a:gd name="connsiteX86" fmla="*/ 180023 w 390525"/>
              <a:gd name="connsiteY86" fmla="*/ 741045 h 1314450"/>
              <a:gd name="connsiteX87" fmla="*/ 218123 w 390525"/>
              <a:gd name="connsiteY87" fmla="*/ 741045 h 1314450"/>
              <a:gd name="connsiteX88" fmla="*/ 217170 w 390525"/>
              <a:gd name="connsiteY88" fmla="*/ 341948 h 1314450"/>
              <a:gd name="connsiteX89" fmla="*/ 217170 w 390525"/>
              <a:gd name="connsiteY89" fmla="*/ 419100 h 1314450"/>
              <a:gd name="connsiteX90" fmla="*/ 180023 w 390525"/>
              <a:gd name="connsiteY90" fmla="*/ 419100 h 1314450"/>
              <a:gd name="connsiteX91" fmla="*/ 180023 w 390525"/>
              <a:gd name="connsiteY91" fmla="*/ 341948 h 1314450"/>
              <a:gd name="connsiteX92" fmla="*/ 217170 w 390525"/>
              <a:gd name="connsiteY92" fmla="*/ 341948 h 1314450"/>
              <a:gd name="connsiteX93" fmla="*/ 180023 w 390525"/>
              <a:gd name="connsiteY93" fmla="*/ 475298 h 1314450"/>
              <a:gd name="connsiteX94" fmla="*/ 217170 w 390525"/>
              <a:gd name="connsiteY94" fmla="*/ 475298 h 1314450"/>
              <a:gd name="connsiteX95" fmla="*/ 217170 w 390525"/>
              <a:gd name="connsiteY95" fmla="*/ 552450 h 1314450"/>
              <a:gd name="connsiteX96" fmla="*/ 180023 w 390525"/>
              <a:gd name="connsiteY96" fmla="*/ 552450 h 1314450"/>
              <a:gd name="connsiteX97" fmla="*/ 180023 w 390525"/>
              <a:gd name="connsiteY97" fmla="*/ 475298 h 1314450"/>
              <a:gd name="connsiteX98" fmla="*/ 180023 w 390525"/>
              <a:gd name="connsiteY98" fmla="*/ 607695 h 1314450"/>
              <a:gd name="connsiteX99" fmla="*/ 217170 w 390525"/>
              <a:gd name="connsiteY99" fmla="*/ 607695 h 1314450"/>
              <a:gd name="connsiteX100" fmla="*/ 217170 w 390525"/>
              <a:gd name="connsiteY100" fmla="*/ 683895 h 1314450"/>
              <a:gd name="connsiteX101" fmla="*/ 180023 w 390525"/>
              <a:gd name="connsiteY101" fmla="*/ 683895 h 1314450"/>
              <a:gd name="connsiteX102" fmla="*/ 180023 w 390525"/>
              <a:gd name="connsiteY102" fmla="*/ 607695 h 1314450"/>
              <a:gd name="connsiteX103" fmla="*/ 178117 w 390525"/>
              <a:gd name="connsiteY103" fmla="*/ 897255 h 1314450"/>
              <a:gd name="connsiteX104" fmla="*/ 198120 w 390525"/>
              <a:gd name="connsiteY104" fmla="*/ 871538 h 1314450"/>
              <a:gd name="connsiteX105" fmla="*/ 218123 w 390525"/>
              <a:gd name="connsiteY105" fmla="*/ 897255 h 1314450"/>
              <a:gd name="connsiteX106" fmla="*/ 218123 w 390525"/>
              <a:gd name="connsiteY106" fmla="*/ 913448 h 1314450"/>
              <a:gd name="connsiteX107" fmla="*/ 218123 w 390525"/>
              <a:gd name="connsiteY107" fmla="*/ 931545 h 1314450"/>
              <a:gd name="connsiteX108" fmla="*/ 197167 w 390525"/>
              <a:gd name="connsiteY108" fmla="*/ 955358 h 1314450"/>
              <a:gd name="connsiteX109" fmla="*/ 177165 w 390525"/>
              <a:gd name="connsiteY109" fmla="*/ 931545 h 1314450"/>
              <a:gd name="connsiteX110" fmla="*/ 178117 w 390525"/>
              <a:gd name="connsiteY110" fmla="*/ 897255 h 1314450"/>
              <a:gd name="connsiteX111" fmla="*/ 142875 w 390525"/>
              <a:gd name="connsiteY111" fmla="*/ 1220152 h 1314450"/>
              <a:gd name="connsiteX112" fmla="*/ 102870 w 390525"/>
              <a:gd name="connsiteY112" fmla="*/ 1220152 h 1314450"/>
              <a:gd name="connsiteX113" fmla="*/ 102870 w 390525"/>
              <a:gd name="connsiteY113" fmla="*/ 1142048 h 1314450"/>
              <a:gd name="connsiteX114" fmla="*/ 142875 w 390525"/>
              <a:gd name="connsiteY114" fmla="*/ 1142048 h 1314450"/>
              <a:gd name="connsiteX115" fmla="*/ 142875 w 390525"/>
              <a:gd name="connsiteY115" fmla="*/ 1220152 h 1314450"/>
              <a:gd name="connsiteX116" fmla="*/ 102870 w 390525"/>
              <a:gd name="connsiteY116" fmla="*/ 818198 h 1314450"/>
              <a:gd name="connsiteX117" fmla="*/ 102870 w 390525"/>
              <a:gd name="connsiteY117" fmla="*/ 741045 h 1314450"/>
              <a:gd name="connsiteX118" fmla="*/ 142875 w 390525"/>
              <a:gd name="connsiteY118" fmla="*/ 741045 h 1314450"/>
              <a:gd name="connsiteX119" fmla="*/ 142875 w 390525"/>
              <a:gd name="connsiteY119" fmla="*/ 818198 h 1314450"/>
              <a:gd name="connsiteX120" fmla="*/ 102870 w 390525"/>
              <a:gd name="connsiteY120" fmla="*/ 818198 h 1314450"/>
              <a:gd name="connsiteX121" fmla="*/ 143828 w 390525"/>
              <a:gd name="connsiteY121" fmla="*/ 1075373 h 1314450"/>
              <a:gd name="connsiteX122" fmla="*/ 129540 w 390525"/>
              <a:gd name="connsiteY122" fmla="*/ 1086802 h 1314450"/>
              <a:gd name="connsiteX123" fmla="*/ 103823 w 390525"/>
              <a:gd name="connsiteY123" fmla="*/ 1087755 h 1314450"/>
              <a:gd name="connsiteX124" fmla="*/ 103823 w 390525"/>
              <a:gd name="connsiteY124" fmla="*/ 1009650 h 1314450"/>
              <a:gd name="connsiteX125" fmla="*/ 144780 w 390525"/>
              <a:gd name="connsiteY125" fmla="*/ 1009650 h 1314450"/>
              <a:gd name="connsiteX126" fmla="*/ 143828 w 390525"/>
              <a:gd name="connsiteY126" fmla="*/ 1075373 h 1314450"/>
              <a:gd name="connsiteX127" fmla="*/ 144780 w 390525"/>
              <a:gd name="connsiteY127" fmla="*/ 889635 h 1314450"/>
              <a:gd name="connsiteX128" fmla="*/ 144780 w 390525"/>
              <a:gd name="connsiteY128" fmla="*/ 922020 h 1314450"/>
              <a:gd name="connsiteX129" fmla="*/ 103823 w 390525"/>
              <a:gd name="connsiteY129" fmla="*/ 952500 h 1314450"/>
              <a:gd name="connsiteX130" fmla="*/ 103823 w 390525"/>
              <a:gd name="connsiteY130" fmla="*/ 872490 h 1314450"/>
              <a:gd name="connsiteX131" fmla="*/ 127635 w 390525"/>
              <a:gd name="connsiteY131" fmla="*/ 872490 h 1314450"/>
              <a:gd name="connsiteX132" fmla="*/ 144780 w 390525"/>
              <a:gd name="connsiteY132" fmla="*/ 889635 h 1314450"/>
              <a:gd name="connsiteX133" fmla="*/ 143828 w 390525"/>
              <a:gd name="connsiteY133" fmla="*/ 678180 h 1314450"/>
              <a:gd name="connsiteX134" fmla="*/ 141923 w 390525"/>
              <a:gd name="connsiteY134" fmla="*/ 683895 h 1314450"/>
              <a:gd name="connsiteX135" fmla="*/ 102870 w 390525"/>
              <a:gd name="connsiteY135" fmla="*/ 683895 h 1314450"/>
              <a:gd name="connsiteX136" fmla="*/ 102870 w 390525"/>
              <a:gd name="connsiteY136" fmla="*/ 607695 h 1314450"/>
              <a:gd name="connsiteX137" fmla="*/ 114300 w 390525"/>
              <a:gd name="connsiteY137" fmla="*/ 605790 h 1314450"/>
              <a:gd name="connsiteX138" fmla="*/ 144780 w 390525"/>
              <a:gd name="connsiteY138" fmla="*/ 634365 h 1314450"/>
              <a:gd name="connsiteX139" fmla="*/ 143828 w 390525"/>
              <a:gd name="connsiteY139" fmla="*/ 678180 h 1314450"/>
              <a:gd name="connsiteX140" fmla="*/ 142875 w 390525"/>
              <a:gd name="connsiteY140" fmla="*/ 419100 h 1314450"/>
              <a:gd name="connsiteX141" fmla="*/ 103823 w 390525"/>
              <a:gd name="connsiteY141" fmla="*/ 419100 h 1314450"/>
              <a:gd name="connsiteX142" fmla="*/ 103823 w 390525"/>
              <a:gd name="connsiteY142" fmla="*/ 341948 h 1314450"/>
              <a:gd name="connsiteX143" fmla="*/ 142875 w 390525"/>
              <a:gd name="connsiteY143" fmla="*/ 341948 h 1314450"/>
              <a:gd name="connsiteX144" fmla="*/ 142875 w 390525"/>
              <a:gd name="connsiteY144" fmla="*/ 419100 h 1314450"/>
              <a:gd name="connsiteX145" fmla="*/ 103823 w 390525"/>
              <a:gd name="connsiteY145" fmla="*/ 168592 h 1314450"/>
              <a:gd name="connsiteX146" fmla="*/ 142875 w 390525"/>
              <a:gd name="connsiteY146" fmla="*/ 168592 h 1314450"/>
              <a:gd name="connsiteX147" fmla="*/ 142875 w 390525"/>
              <a:gd name="connsiteY147" fmla="*/ 245745 h 1314450"/>
              <a:gd name="connsiteX148" fmla="*/ 103823 w 390525"/>
              <a:gd name="connsiteY148" fmla="*/ 245745 h 1314450"/>
              <a:gd name="connsiteX149" fmla="*/ 103823 w 390525"/>
              <a:gd name="connsiteY149" fmla="*/ 168592 h 1314450"/>
              <a:gd name="connsiteX150" fmla="*/ 102870 w 390525"/>
              <a:gd name="connsiteY150" fmla="*/ 475298 h 1314450"/>
              <a:gd name="connsiteX151" fmla="*/ 142875 w 390525"/>
              <a:gd name="connsiteY151" fmla="*/ 475298 h 1314450"/>
              <a:gd name="connsiteX152" fmla="*/ 142875 w 390525"/>
              <a:gd name="connsiteY152" fmla="*/ 551498 h 1314450"/>
              <a:gd name="connsiteX153" fmla="*/ 102870 w 390525"/>
              <a:gd name="connsiteY153" fmla="*/ 551498 h 1314450"/>
              <a:gd name="connsiteX154" fmla="*/ 102870 w 390525"/>
              <a:gd name="connsiteY154" fmla="*/ 47529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390525" h="1314450">
                <a:moveTo>
                  <a:pt x="398145" y="1319213"/>
                </a:moveTo>
                <a:cubicBezTo>
                  <a:pt x="398145" y="976313"/>
                  <a:pt x="398145" y="637223"/>
                  <a:pt x="398145" y="296228"/>
                </a:cubicBezTo>
                <a:cubicBezTo>
                  <a:pt x="384810" y="296228"/>
                  <a:pt x="374333" y="295275"/>
                  <a:pt x="363855" y="296228"/>
                </a:cubicBezTo>
                <a:cubicBezTo>
                  <a:pt x="344805" y="298133"/>
                  <a:pt x="340042" y="289560"/>
                  <a:pt x="340995" y="272415"/>
                </a:cubicBezTo>
                <a:cubicBezTo>
                  <a:pt x="341948" y="236220"/>
                  <a:pt x="340995" y="200978"/>
                  <a:pt x="340995" y="164783"/>
                </a:cubicBezTo>
                <a:cubicBezTo>
                  <a:pt x="340995" y="145733"/>
                  <a:pt x="340995" y="125730"/>
                  <a:pt x="340995" y="104775"/>
                </a:cubicBezTo>
                <a:cubicBezTo>
                  <a:pt x="304800" y="104775"/>
                  <a:pt x="271463" y="103823"/>
                  <a:pt x="239078" y="104775"/>
                </a:cubicBezTo>
                <a:cubicBezTo>
                  <a:pt x="220028" y="105728"/>
                  <a:pt x="215265" y="99060"/>
                  <a:pt x="216217" y="80963"/>
                </a:cubicBezTo>
                <a:cubicBezTo>
                  <a:pt x="217170" y="54292"/>
                  <a:pt x="216217" y="27623"/>
                  <a:pt x="216217" y="0"/>
                </a:cubicBezTo>
                <a:cubicBezTo>
                  <a:pt x="203835" y="0"/>
                  <a:pt x="193358" y="0"/>
                  <a:pt x="180975" y="0"/>
                </a:cubicBezTo>
                <a:cubicBezTo>
                  <a:pt x="180975" y="27623"/>
                  <a:pt x="180023" y="54292"/>
                  <a:pt x="180975" y="80963"/>
                </a:cubicBezTo>
                <a:cubicBezTo>
                  <a:pt x="181928" y="98108"/>
                  <a:pt x="177165" y="105728"/>
                  <a:pt x="158115" y="104775"/>
                </a:cubicBezTo>
                <a:cubicBezTo>
                  <a:pt x="127635" y="102870"/>
                  <a:pt x="98108" y="104775"/>
                  <a:pt x="67628" y="104775"/>
                </a:cubicBezTo>
                <a:cubicBezTo>
                  <a:pt x="66675" y="112395"/>
                  <a:pt x="66675" y="116205"/>
                  <a:pt x="66675" y="120015"/>
                </a:cubicBezTo>
                <a:cubicBezTo>
                  <a:pt x="66675" y="171450"/>
                  <a:pt x="65723" y="223838"/>
                  <a:pt x="66675" y="275273"/>
                </a:cubicBezTo>
                <a:cubicBezTo>
                  <a:pt x="66675" y="291465"/>
                  <a:pt x="61913" y="297180"/>
                  <a:pt x="45720" y="296228"/>
                </a:cubicBezTo>
                <a:cubicBezTo>
                  <a:pt x="31433" y="295275"/>
                  <a:pt x="17145" y="296228"/>
                  <a:pt x="0" y="296228"/>
                </a:cubicBezTo>
                <a:cubicBezTo>
                  <a:pt x="0" y="637223"/>
                  <a:pt x="0" y="976313"/>
                  <a:pt x="0" y="1319213"/>
                </a:cubicBezTo>
                <a:lnTo>
                  <a:pt x="398145" y="1319213"/>
                </a:lnTo>
                <a:close/>
                <a:moveTo>
                  <a:pt x="294323" y="1219200"/>
                </a:moveTo>
                <a:cubicBezTo>
                  <a:pt x="286703" y="1220152"/>
                  <a:pt x="280035" y="1220152"/>
                  <a:pt x="273367" y="1220152"/>
                </a:cubicBezTo>
                <a:cubicBezTo>
                  <a:pt x="257175" y="1222058"/>
                  <a:pt x="251460" y="1214438"/>
                  <a:pt x="253365" y="1199198"/>
                </a:cubicBezTo>
                <a:cubicBezTo>
                  <a:pt x="254317" y="1190625"/>
                  <a:pt x="253365" y="1183005"/>
                  <a:pt x="253365" y="1174433"/>
                </a:cubicBezTo>
                <a:cubicBezTo>
                  <a:pt x="253365" y="1135380"/>
                  <a:pt x="253365" y="1135380"/>
                  <a:pt x="294323" y="1142048"/>
                </a:cubicBezTo>
                <a:cubicBezTo>
                  <a:pt x="294323" y="1168718"/>
                  <a:pt x="294323" y="1193483"/>
                  <a:pt x="294323" y="1219200"/>
                </a:cubicBezTo>
                <a:close/>
                <a:moveTo>
                  <a:pt x="253365" y="1052513"/>
                </a:moveTo>
                <a:cubicBezTo>
                  <a:pt x="253365" y="1049655"/>
                  <a:pt x="253365" y="1046798"/>
                  <a:pt x="253365" y="1042988"/>
                </a:cubicBezTo>
                <a:cubicBezTo>
                  <a:pt x="253365" y="1004888"/>
                  <a:pt x="253365" y="1004888"/>
                  <a:pt x="294323" y="1008698"/>
                </a:cubicBezTo>
                <a:cubicBezTo>
                  <a:pt x="294323" y="1033463"/>
                  <a:pt x="294323" y="1059180"/>
                  <a:pt x="294323" y="1084898"/>
                </a:cubicBezTo>
                <a:cubicBezTo>
                  <a:pt x="253365" y="1090613"/>
                  <a:pt x="253365" y="1090613"/>
                  <a:pt x="253365" y="1052513"/>
                </a:cubicBezTo>
                <a:close/>
                <a:moveTo>
                  <a:pt x="296228" y="914400"/>
                </a:moveTo>
                <a:cubicBezTo>
                  <a:pt x="296228" y="920115"/>
                  <a:pt x="295275" y="926783"/>
                  <a:pt x="296228" y="932498"/>
                </a:cubicBezTo>
                <a:cubicBezTo>
                  <a:pt x="298133" y="948690"/>
                  <a:pt x="293370" y="955358"/>
                  <a:pt x="275273" y="955358"/>
                </a:cubicBezTo>
                <a:cubicBezTo>
                  <a:pt x="258128" y="955358"/>
                  <a:pt x="252413" y="948690"/>
                  <a:pt x="253365" y="932498"/>
                </a:cubicBezTo>
                <a:cubicBezTo>
                  <a:pt x="254317" y="920115"/>
                  <a:pt x="254317" y="906780"/>
                  <a:pt x="253365" y="894398"/>
                </a:cubicBezTo>
                <a:cubicBezTo>
                  <a:pt x="252413" y="878205"/>
                  <a:pt x="258128" y="872490"/>
                  <a:pt x="275273" y="871538"/>
                </a:cubicBezTo>
                <a:cubicBezTo>
                  <a:pt x="293370" y="871538"/>
                  <a:pt x="298133" y="878205"/>
                  <a:pt x="296228" y="894398"/>
                </a:cubicBezTo>
                <a:cubicBezTo>
                  <a:pt x="295275" y="901065"/>
                  <a:pt x="296228" y="907733"/>
                  <a:pt x="296228" y="914400"/>
                </a:cubicBezTo>
                <a:close/>
                <a:moveTo>
                  <a:pt x="253365" y="374333"/>
                </a:moveTo>
                <a:cubicBezTo>
                  <a:pt x="253365" y="336233"/>
                  <a:pt x="254317" y="335280"/>
                  <a:pt x="294323" y="342900"/>
                </a:cubicBezTo>
                <a:cubicBezTo>
                  <a:pt x="294323" y="367665"/>
                  <a:pt x="294323" y="393383"/>
                  <a:pt x="294323" y="419100"/>
                </a:cubicBezTo>
                <a:cubicBezTo>
                  <a:pt x="285750" y="419100"/>
                  <a:pt x="278130" y="419100"/>
                  <a:pt x="270510" y="420053"/>
                </a:cubicBezTo>
                <a:cubicBezTo>
                  <a:pt x="258128" y="421005"/>
                  <a:pt x="252413" y="416242"/>
                  <a:pt x="253365" y="402908"/>
                </a:cubicBezTo>
                <a:cubicBezTo>
                  <a:pt x="254317" y="394335"/>
                  <a:pt x="253365" y="383858"/>
                  <a:pt x="253365" y="374333"/>
                </a:cubicBezTo>
                <a:close/>
                <a:moveTo>
                  <a:pt x="294323" y="475298"/>
                </a:moveTo>
                <a:cubicBezTo>
                  <a:pt x="294323" y="501015"/>
                  <a:pt x="294323" y="525780"/>
                  <a:pt x="294323" y="552450"/>
                </a:cubicBezTo>
                <a:cubicBezTo>
                  <a:pt x="281940" y="552450"/>
                  <a:pt x="269558" y="552450"/>
                  <a:pt x="256223" y="552450"/>
                </a:cubicBezTo>
                <a:cubicBezTo>
                  <a:pt x="256223" y="526733"/>
                  <a:pt x="256223" y="501967"/>
                  <a:pt x="256223" y="475298"/>
                </a:cubicBezTo>
                <a:cubicBezTo>
                  <a:pt x="268605" y="475298"/>
                  <a:pt x="280035" y="475298"/>
                  <a:pt x="294323" y="475298"/>
                </a:cubicBezTo>
                <a:close/>
                <a:moveTo>
                  <a:pt x="254317" y="618173"/>
                </a:moveTo>
                <a:cubicBezTo>
                  <a:pt x="254317" y="614363"/>
                  <a:pt x="261938" y="607695"/>
                  <a:pt x="266700" y="606743"/>
                </a:cubicBezTo>
                <a:cubicBezTo>
                  <a:pt x="275273" y="604838"/>
                  <a:pt x="283845" y="605790"/>
                  <a:pt x="294323" y="605790"/>
                </a:cubicBezTo>
                <a:cubicBezTo>
                  <a:pt x="294323" y="633413"/>
                  <a:pt x="294323" y="657225"/>
                  <a:pt x="294323" y="683895"/>
                </a:cubicBezTo>
                <a:cubicBezTo>
                  <a:pt x="280988" y="683895"/>
                  <a:pt x="268605" y="683895"/>
                  <a:pt x="253365" y="683895"/>
                </a:cubicBezTo>
                <a:cubicBezTo>
                  <a:pt x="253365" y="661988"/>
                  <a:pt x="253365" y="640080"/>
                  <a:pt x="254317" y="618173"/>
                </a:cubicBezTo>
                <a:close/>
                <a:moveTo>
                  <a:pt x="253365" y="231458"/>
                </a:moveTo>
                <a:cubicBezTo>
                  <a:pt x="254317" y="222885"/>
                  <a:pt x="253365" y="213360"/>
                  <a:pt x="253365" y="203835"/>
                </a:cubicBezTo>
                <a:cubicBezTo>
                  <a:pt x="253365" y="165735"/>
                  <a:pt x="253365" y="165735"/>
                  <a:pt x="294323" y="168592"/>
                </a:cubicBezTo>
                <a:cubicBezTo>
                  <a:pt x="294323" y="194310"/>
                  <a:pt x="294323" y="219075"/>
                  <a:pt x="294323" y="246698"/>
                </a:cubicBezTo>
                <a:cubicBezTo>
                  <a:pt x="286703" y="246698"/>
                  <a:pt x="278130" y="247650"/>
                  <a:pt x="270510" y="247650"/>
                </a:cubicBezTo>
                <a:cubicBezTo>
                  <a:pt x="258128" y="249555"/>
                  <a:pt x="252413" y="243840"/>
                  <a:pt x="253365" y="231458"/>
                </a:cubicBezTo>
                <a:close/>
                <a:moveTo>
                  <a:pt x="253365" y="774383"/>
                </a:moveTo>
                <a:cubicBezTo>
                  <a:pt x="253365" y="735330"/>
                  <a:pt x="253365" y="735330"/>
                  <a:pt x="294323" y="741998"/>
                </a:cubicBezTo>
                <a:cubicBezTo>
                  <a:pt x="294323" y="766763"/>
                  <a:pt x="294323" y="792480"/>
                  <a:pt x="294323" y="820102"/>
                </a:cubicBezTo>
                <a:cubicBezTo>
                  <a:pt x="284798" y="820102"/>
                  <a:pt x="275273" y="822008"/>
                  <a:pt x="266700" y="819150"/>
                </a:cubicBezTo>
                <a:cubicBezTo>
                  <a:pt x="260985" y="817245"/>
                  <a:pt x="255270" y="811530"/>
                  <a:pt x="254317" y="805815"/>
                </a:cubicBezTo>
                <a:cubicBezTo>
                  <a:pt x="252413" y="795338"/>
                  <a:pt x="253365" y="784860"/>
                  <a:pt x="253365" y="774383"/>
                </a:cubicBezTo>
                <a:close/>
                <a:moveTo>
                  <a:pt x="218123" y="1220152"/>
                </a:moveTo>
                <a:cubicBezTo>
                  <a:pt x="204788" y="1220152"/>
                  <a:pt x="193358" y="1220152"/>
                  <a:pt x="180975" y="1220152"/>
                </a:cubicBezTo>
                <a:cubicBezTo>
                  <a:pt x="180975" y="1193483"/>
                  <a:pt x="180975" y="1168718"/>
                  <a:pt x="180975" y="1142048"/>
                </a:cubicBezTo>
                <a:cubicBezTo>
                  <a:pt x="193358" y="1142048"/>
                  <a:pt x="205740" y="1142048"/>
                  <a:pt x="218123" y="1142048"/>
                </a:cubicBezTo>
                <a:cubicBezTo>
                  <a:pt x="218123" y="1167765"/>
                  <a:pt x="218123" y="1192530"/>
                  <a:pt x="218123" y="1220152"/>
                </a:cubicBezTo>
                <a:close/>
                <a:moveTo>
                  <a:pt x="218123" y="1075373"/>
                </a:moveTo>
                <a:cubicBezTo>
                  <a:pt x="218123" y="1080135"/>
                  <a:pt x="205740" y="1085850"/>
                  <a:pt x="199073" y="1085850"/>
                </a:cubicBezTo>
                <a:cubicBezTo>
                  <a:pt x="192405" y="1085850"/>
                  <a:pt x="180023" y="1079183"/>
                  <a:pt x="180023" y="1075373"/>
                </a:cubicBezTo>
                <a:cubicBezTo>
                  <a:pt x="178117" y="1053465"/>
                  <a:pt x="179070" y="1031558"/>
                  <a:pt x="179070" y="1008698"/>
                </a:cubicBezTo>
                <a:cubicBezTo>
                  <a:pt x="193358" y="1008698"/>
                  <a:pt x="204788" y="1008698"/>
                  <a:pt x="219075" y="1008698"/>
                </a:cubicBezTo>
                <a:cubicBezTo>
                  <a:pt x="219075" y="1032510"/>
                  <a:pt x="220028" y="1054418"/>
                  <a:pt x="218123" y="1075373"/>
                </a:cubicBezTo>
                <a:close/>
                <a:moveTo>
                  <a:pt x="180023" y="168592"/>
                </a:moveTo>
                <a:cubicBezTo>
                  <a:pt x="192405" y="168592"/>
                  <a:pt x="202883" y="168592"/>
                  <a:pt x="217170" y="168592"/>
                </a:cubicBezTo>
                <a:cubicBezTo>
                  <a:pt x="217170" y="194310"/>
                  <a:pt x="217170" y="219075"/>
                  <a:pt x="217170" y="245745"/>
                </a:cubicBezTo>
                <a:cubicBezTo>
                  <a:pt x="204788" y="245745"/>
                  <a:pt x="193358" y="245745"/>
                  <a:pt x="180023" y="245745"/>
                </a:cubicBezTo>
                <a:cubicBezTo>
                  <a:pt x="180023" y="220980"/>
                  <a:pt x="180023" y="195263"/>
                  <a:pt x="180023" y="168592"/>
                </a:cubicBezTo>
                <a:close/>
                <a:moveTo>
                  <a:pt x="218123" y="741045"/>
                </a:moveTo>
                <a:cubicBezTo>
                  <a:pt x="218123" y="766763"/>
                  <a:pt x="218123" y="791527"/>
                  <a:pt x="218123" y="818198"/>
                </a:cubicBezTo>
                <a:cubicBezTo>
                  <a:pt x="205740" y="818198"/>
                  <a:pt x="193358" y="818198"/>
                  <a:pt x="180023" y="818198"/>
                </a:cubicBezTo>
                <a:cubicBezTo>
                  <a:pt x="180023" y="792480"/>
                  <a:pt x="180023" y="767715"/>
                  <a:pt x="180023" y="741045"/>
                </a:cubicBezTo>
                <a:cubicBezTo>
                  <a:pt x="191453" y="741045"/>
                  <a:pt x="202883" y="741045"/>
                  <a:pt x="218123" y="741045"/>
                </a:cubicBezTo>
                <a:close/>
                <a:moveTo>
                  <a:pt x="217170" y="341948"/>
                </a:moveTo>
                <a:cubicBezTo>
                  <a:pt x="217170" y="366713"/>
                  <a:pt x="217170" y="392430"/>
                  <a:pt x="217170" y="419100"/>
                </a:cubicBezTo>
                <a:cubicBezTo>
                  <a:pt x="205740" y="419100"/>
                  <a:pt x="194310" y="419100"/>
                  <a:pt x="180023" y="419100"/>
                </a:cubicBezTo>
                <a:cubicBezTo>
                  <a:pt x="180023" y="394335"/>
                  <a:pt x="180023" y="369570"/>
                  <a:pt x="180023" y="341948"/>
                </a:cubicBezTo>
                <a:cubicBezTo>
                  <a:pt x="192405" y="341948"/>
                  <a:pt x="203835" y="341948"/>
                  <a:pt x="217170" y="341948"/>
                </a:cubicBezTo>
                <a:close/>
                <a:moveTo>
                  <a:pt x="180023" y="475298"/>
                </a:moveTo>
                <a:cubicBezTo>
                  <a:pt x="192405" y="475298"/>
                  <a:pt x="203835" y="475298"/>
                  <a:pt x="217170" y="475298"/>
                </a:cubicBezTo>
                <a:cubicBezTo>
                  <a:pt x="217170" y="501015"/>
                  <a:pt x="217170" y="525780"/>
                  <a:pt x="217170" y="552450"/>
                </a:cubicBezTo>
                <a:cubicBezTo>
                  <a:pt x="205740" y="552450"/>
                  <a:pt x="193358" y="552450"/>
                  <a:pt x="180023" y="552450"/>
                </a:cubicBezTo>
                <a:cubicBezTo>
                  <a:pt x="180023" y="526733"/>
                  <a:pt x="180023" y="501967"/>
                  <a:pt x="180023" y="475298"/>
                </a:cubicBezTo>
                <a:close/>
                <a:moveTo>
                  <a:pt x="180023" y="607695"/>
                </a:moveTo>
                <a:cubicBezTo>
                  <a:pt x="192405" y="607695"/>
                  <a:pt x="203835" y="607695"/>
                  <a:pt x="217170" y="607695"/>
                </a:cubicBezTo>
                <a:cubicBezTo>
                  <a:pt x="217170" y="632460"/>
                  <a:pt x="217170" y="657225"/>
                  <a:pt x="217170" y="683895"/>
                </a:cubicBezTo>
                <a:cubicBezTo>
                  <a:pt x="203835" y="683895"/>
                  <a:pt x="192405" y="683895"/>
                  <a:pt x="180023" y="683895"/>
                </a:cubicBezTo>
                <a:cubicBezTo>
                  <a:pt x="180023" y="659130"/>
                  <a:pt x="180023" y="634365"/>
                  <a:pt x="180023" y="607695"/>
                </a:cubicBezTo>
                <a:close/>
                <a:moveTo>
                  <a:pt x="178117" y="897255"/>
                </a:moveTo>
                <a:cubicBezTo>
                  <a:pt x="178117" y="882968"/>
                  <a:pt x="177165" y="871538"/>
                  <a:pt x="198120" y="871538"/>
                </a:cubicBezTo>
                <a:cubicBezTo>
                  <a:pt x="220028" y="871538"/>
                  <a:pt x="219075" y="882968"/>
                  <a:pt x="218123" y="897255"/>
                </a:cubicBezTo>
                <a:cubicBezTo>
                  <a:pt x="218123" y="902970"/>
                  <a:pt x="218123" y="907733"/>
                  <a:pt x="218123" y="913448"/>
                </a:cubicBezTo>
                <a:cubicBezTo>
                  <a:pt x="218123" y="919163"/>
                  <a:pt x="217170" y="925830"/>
                  <a:pt x="218123" y="931545"/>
                </a:cubicBezTo>
                <a:cubicBezTo>
                  <a:pt x="220028" y="946785"/>
                  <a:pt x="216217" y="955358"/>
                  <a:pt x="197167" y="955358"/>
                </a:cubicBezTo>
                <a:cubicBezTo>
                  <a:pt x="178117" y="955358"/>
                  <a:pt x="175260" y="946785"/>
                  <a:pt x="177165" y="931545"/>
                </a:cubicBezTo>
                <a:cubicBezTo>
                  <a:pt x="179070" y="920115"/>
                  <a:pt x="179070" y="908685"/>
                  <a:pt x="178117" y="897255"/>
                </a:cubicBezTo>
                <a:close/>
                <a:moveTo>
                  <a:pt x="142875" y="1220152"/>
                </a:moveTo>
                <a:cubicBezTo>
                  <a:pt x="128588" y="1220152"/>
                  <a:pt x="117158" y="1220152"/>
                  <a:pt x="102870" y="1220152"/>
                </a:cubicBezTo>
                <a:cubicBezTo>
                  <a:pt x="102870" y="1194435"/>
                  <a:pt x="102870" y="1168718"/>
                  <a:pt x="102870" y="1142048"/>
                </a:cubicBezTo>
                <a:cubicBezTo>
                  <a:pt x="116205" y="1142048"/>
                  <a:pt x="128588" y="1142048"/>
                  <a:pt x="142875" y="1142048"/>
                </a:cubicBezTo>
                <a:cubicBezTo>
                  <a:pt x="142875" y="1167765"/>
                  <a:pt x="142875" y="1192530"/>
                  <a:pt x="142875" y="1220152"/>
                </a:cubicBezTo>
                <a:close/>
                <a:moveTo>
                  <a:pt x="102870" y="818198"/>
                </a:moveTo>
                <a:cubicBezTo>
                  <a:pt x="102870" y="792480"/>
                  <a:pt x="102870" y="767715"/>
                  <a:pt x="102870" y="741045"/>
                </a:cubicBezTo>
                <a:cubicBezTo>
                  <a:pt x="115253" y="741045"/>
                  <a:pt x="128588" y="741045"/>
                  <a:pt x="142875" y="741045"/>
                </a:cubicBezTo>
                <a:cubicBezTo>
                  <a:pt x="142875" y="767715"/>
                  <a:pt x="142875" y="792480"/>
                  <a:pt x="142875" y="818198"/>
                </a:cubicBezTo>
                <a:cubicBezTo>
                  <a:pt x="129540" y="818198"/>
                  <a:pt x="117158" y="818198"/>
                  <a:pt x="102870" y="818198"/>
                </a:cubicBezTo>
                <a:close/>
                <a:moveTo>
                  <a:pt x="143828" y="1075373"/>
                </a:moveTo>
                <a:cubicBezTo>
                  <a:pt x="143828" y="1080135"/>
                  <a:pt x="135255" y="1085850"/>
                  <a:pt x="129540" y="1086802"/>
                </a:cubicBezTo>
                <a:cubicBezTo>
                  <a:pt x="121920" y="1088708"/>
                  <a:pt x="113348" y="1087755"/>
                  <a:pt x="103823" y="1087755"/>
                </a:cubicBezTo>
                <a:cubicBezTo>
                  <a:pt x="103823" y="1060133"/>
                  <a:pt x="103823" y="1035368"/>
                  <a:pt x="103823" y="1009650"/>
                </a:cubicBezTo>
                <a:cubicBezTo>
                  <a:pt x="117158" y="1009650"/>
                  <a:pt x="129540" y="1009650"/>
                  <a:pt x="144780" y="1009650"/>
                </a:cubicBezTo>
                <a:cubicBezTo>
                  <a:pt x="144780" y="1031558"/>
                  <a:pt x="145733" y="1053465"/>
                  <a:pt x="143828" y="1075373"/>
                </a:cubicBezTo>
                <a:close/>
                <a:moveTo>
                  <a:pt x="144780" y="889635"/>
                </a:moveTo>
                <a:cubicBezTo>
                  <a:pt x="143828" y="900113"/>
                  <a:pt x="144780" y="910590"/>
                  <a:pt x="144780" y="922020"/>
                </a:cubicBezTo>
                <a:cubicBezTo>
                  <a:pt x="144780" y="959168"/>
                  <a:pt x="144780" y="959168"/>
                  <a:pt x="103823" y="952500"/>
                </a:cubicBezTo>
                <a:cubicBezTo>
                  <a:pt x="103823" y="927735"/>
                  <a:pt x="103823" y="902018"/>
                  <a:pt x="103823" y="872490"/>
                </a:cubicBezTo>
                <a:cubicBezTo>
                  <a:pt x="113348" y="872490"/>
                  <a:pt x="120967" y="872490"/>
                  <a:pt x="127635" y="872490"/>
                </a:cubicBezTo>
                <a:cubicBezTo>
                  <a:pt x="140970" y="871538"/>
                  <a:pt x="145733" y="877252"/>
                  <a:pt x="144780" y="889635"/>
                </a:cubicBezTo>
                <a:close/>
                <a:moveTo>
                  <a:pt x="143828" y="678180"/>
                </a:moveTo>
                <a:cubicBezTo>
                  <a:pt x="143828" y="679133"/>
                  <a:pt x="142875" y="681038"/>
                  <a:pt x="141923" y="683895"/>
                </a:cubicBezTo>
                <a:cubicBezTo>
                  <a:pt x="130492" y="683895"/>
                  <a:pt x="118110" y="683895"/>
                  <a:pt x="102870" y="683895"/>
                </a:cubicBezTo>
                <a:cubicBezTo>
                  <a:pt x="102870" y="658178"/>
                  <a:pt x="102870" y="633413"/>
                  <a:pt x="102870" y="607695"/>
                </a:cubicBezTo>
                <a:cubicBezTo>
                  <a:pt x="107633" y="606743"/>
                  <a:pt x="110490" y="605790"/>
                  <a:pt x="114300" y="605790"/>
                </a:cubicBezTo>
                <a:cubicBezTo>
                  <a:pt x="144780" y="604838"/>
                  <a:pt x="144780" y="604838"/>
                  <a:pt x="144780" y="634365"/>
                </a:cubicBezTo>
                <a:cubicBezTo>
                  <a:pt x="144780" y="649605"/>
                  <a:pt x="144780" y="663893"/>
                  <a:pt x="143828" y="678180"/>
                </a:cubicBezTo>
                <a:close/>
                <a:moveTo>
                  <a:pt x="142875" y="419100"/>
                </a:moveTo>
                <a:cubicBezTo>
                  <a:pt x="130492" y="419100"/>
                  <a:pt x="118110" y="419100"/>
                  <a:pt x="103823" y="419100"/>
                </a:cubicBezTo>
                <a:cubicBezTo>
                  <a:pt x="103823" y="394335"/>
                  <a:pt x="103823" y="368617"/>
                  <a:pt x="103823" y="341948"/>
                </a:cubicBezTo>
                <a:cubicBezTo>
                  <a:pt x="118110" y="341948"/>
                  <a:pt x="129540" y="341948"/>
                  <a:pt x="142875" y="341948"/>
                </a:cubicBezTo>
                <a:cubicBezTo>
                  <a:pt x="142875" y="366713"/>
                  <a:pt x="142875" y="391478"/>
                  <a:pt x="142875" y="419100"/>
                </a:cubicBezTo>
                <a:close/>
                <a:moveTo>
                  <a:pt x="103823" y="168592"/>
                </a:moveTo>
                <a:cubicBezTo>
                  <a:pt x="118110" y="168592"/>
                  <a:pt x="129540" y="168592"/>
                  <a:pt x="142875" y="168592"/>
                </a:cubicBezTo>
                <a:cubicBezTo>
                  <a:pt x="142875" y="194310"/>
                  <a:pt x="142875" y="219075"/>
                  <a:pt x="142875" y="245745"/>
                </a:cubicBezTo>
                <a:cubicBezTo>
                  <a:pt x="130492" y="245745"/>
                  <a:pt x="118110" y="245745"/>
                  <a:pt x="103823" y="245745"/>
                </a:cubicBezTo>
                <a:cubicBezTo>
                  <a:pt x="103823" y="221933"/>
                  <a:pt x="103823" y="196215"/>
                  <a:pt x="103823" y="168592"/>
                </a:cubicBezTo>
                <a:close/>
                <a:moveTo>
                  <a:pt x="102870" y="475298"/>
                </a:moveTo>
                <a:cubicBezTo>
                  <a:pt x="116205" y="475298"/>
                  <a:pt x="128588" y="475298"/>
                  <a:pt x="142875" y="475298"/>
                </a:cubicBezTo>
                <a:cubicBezTo>
                  <a:pt x="142875" y="500063"/>
                  <a:pt x="142875" y="524828"/>
                  <a:pt x="142875" y="551498"/>
                </a:cubicBezTo>
                <a:cubicBezTo>
                  <a:pt x="130492" y="551498"/>
                  <a:pt x="118110" y="551498"/>
                  <a:pt x="102870" y="551498"/>
                </a:cubicBezTo>
                <a:cubicBezTo>
                  <a:pt x="102870" y="525780"/>
                  <a:pt x="102870" y="501015"/>
                  <a:pt x="102870" y="47529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DD657B0-1740-4E7C-BA58-C47D09AC129B}"/>
              </a:ext>
            </a:extLst>
          </p:cNvPr>
          <p:cNvSpPr/>
          <p:nvPr/>
        </p:nvSpPr>
        <p:spPr>
          <a:xfrm>
            <a:off x="6616231" y="5621099"/>
            <a:ext cx="228440" cy="480511"/>
          </a:xfrm>
          <a:custGeom>
            <a:avLst/>
            <a:gdLst>
              <a:gd name="connsiteX0" fmla="*/ 238 w 276225"/>
              <a:gd name="connsiteY0" fmla="*/ 583883 h 581025"/>
              <a:gd name="connsiteX1" fmla="*/ 284083 w 276225"/>
              <a:gd name="connsiteY1" fmla="*/ 583883 h 581025"/>
              <a:gd name="connsiteX2" fmla="*/ 283131 w 276225"/>
              <a:gd name="connsiteY2" fmla="*/ 571500 h 581025"/>
              <a:gd name="connsiteX3" fmla="*/ 283131 w 276225"/>
              <a:gd name="connsiteY3" fmla="*/ 27622 h 581025"/>
              <a:gd name="connsiteX4" fmla="*/ 283131 w 276225"/>
              <a:gd name="connsiteY4" fmla="*/ 0 h 581025"/>
              <a:gd name="connsiteX5" fmla="*/ 238 w 276225"/>
              <a:gd name="connsiteY5" fmla="*/ 0 h 581025"/>
              <a:gd name="connsiteX6" fmla="*/ 238 w 276225"/>
              <a:gd name="connsiteY6" fmla="*/ 30480 h 581025"/>
              <a:gd name="connsiteX7" fmla="*/ 1191 w 276225"/>
              <a:gd name="connsiteY7" fmla="*/ 572453 h 581025"/>
              <a:gd name="connsiteX8" fmla="*/ 238 w 276225"/>
              <a:gd name="connsiteY8" fmla="*/ 583883 h 581025"/>
              <a:gd name="connsiteX9" fmla="*/ 190738 w 276225"/>
              <a:gd name="connsiteY9" fmla="*/ 435293 h 581025"/>
              <a:gd name="connsiteX10" fmla="*/ 150733 w 276225"/>
              <a:gd name="connsiteY10" fmla="*/ 435293 h 581025"/>
              <a:gd name="connsiteX11" fmla="*/ 151685 w 276225"/>
              <a:gd name="connsiteY11" fmla="*/ 375285 h 581025"/>
              <a:gd name="connsiteX12" fmla="*/ 175498 w 276225"/>
              <a:gd name="connsiteY12" fmla="*/ 366713 h 581025"/>
              <a:gd name="connsiteX13" fmla="*/ 190738 w 276225"/>
              <a:gd name="connsiteY13" fmla="*/ 380047 h 581025"/>
              <a:gd name="connsiteX14" fmla="*/ 190738 w 276225"/>
              <a:gd name="connsiteY14" fmla="*/ 435293 h 581025"/>
              <a:gd name="connsiteX15" fmla="*/ 257413 w 276225"/>
              <a:gd name="connsiteY15" fmla="*/ 437197 h 581025"/>
              <a:gd name="connsiteX16" fmla="*/ 220266 w 276225"/>
              <a:gd name="connsiteY16" fmla="*/ 433388 h 581025"/>
              <a:gd name="connsiteX17" fmla="*/ 218360 w 276225"/>
              <a:gd name="connsiteY17" fmla="*/ 373380 h 581025"/>
              <a:gd name="connsiteX18" fmla="*/ 257413 w 276225"/>
              <a:gd name="connsiteY18" fmla="*/ 363855 h 581025"/>
              <a:gd name="connsiteX19" fmla="*/ 257413 w 276225"/>
              <a:gd name="connsiteY19" fmla="*/ 437197 h 581025"/>
              <a:gd name="connsiteX20" fmla="*/ 215503 w 276225"/>
              <a:gd name="connsiteY20" fmla="*/ 73343 h 581025"/>
              <a:gd name="connsiteX21" fmla="*/ 256460 w 276225"/>
              <a:gd name="connsiteY21" fmla="*/ 73343 h 581025"/>
              <a:gd name="connsiteX22" fmla="*/ 256460 w 276225"/>
              <a:gd name="connsiteY22" fmla="*/ 140970 h 581025"/>
              <a:gd name="connsiteX23" fmla="*/ 232648 w 276225"/>
              <a:gd name="connsiteY23" fmla="*/ 141922 h 581025"/>
              <a:gd name="connsiteX24" fmla="*/ 215503 w 276225"/>
              <a:gd name="connsiteY24" fmla="*/ 124778 h 581025"/>
              <a:gd name="connsiteX25" fmla="*/ 215503 w 276225"/>
              <a:gd name="connsiteY25" fmla="*/ 73343 h 581025"/>
              <a:gd name="connsiteX26" fmla="*/ 215503 w 276225"/>
              <a:gd name="connsiteY26" fmla="*/ 211455 h 581025"/>
              <a:gd name="connsiteX27" fmla="*/ 215503 w 276225"/>
              <a:gd name="connsiteY27" fmla="*/ 168593 h 581025"/>
              <a:gd name="connsiteX28" fmla="*/ 258366 w 276225"/>
              <a:gd name="connsiteY28" fmla="*/ 168593 h 581025"/>
              <a:gd name="connsiteX29" fmla="*/ 258366 w 276225"/>
              <a:gd name="connsiteY29" fmla="*/ 212408 h 581025"/>
              <a:gd name="connsiteX30" fmla="*/ 237410 w 276225"/>
              <a:gd name="connsiteY30" fmla="*/ 238125 h 581025"/>
              <a:gd name="connsiteX31" fmla="*/ 215503 w 276225"/>
              <a:gd name="connsiteY31" fmla="*/ 211455 h 581025"/>
              <a:gd name="connsiteX32" fmla="*/ 215503 w 276225"/>
              <a:gd name="connsiteY32" fmla="*/ 293370 h 581025"/>
              <a:gd name="connsiteX33" fmla="*/ 256460 w 276225"/>
              <a:gd name="connsiteY33" fmla="*/ 264795 h 581025"/>
              <a:gd name="connsiteX34" fmla="*/ 256460 w 276225"/>
              <a:gd name="connsiteY34" fmla="*/ 342900 h 581025"/>
              <a:gd name="connsiteX35" fmla="*/ 229791 w 276225"/>
              <a:gd name="connsiteY35" fmla="*/ 341947 h 581025"/>
              <a:gd name="connsiteX36" fmla="*/ 215503 w 276225"/>
              <a:gd name="connsiteY36" fmla="*/ 327660 h 581025"/>
              <a:gd name="connsiteX37" fmla="*/ 215503 w 276225"/>
              <a:gd name="connsiteY37" fmla="*/ 293370 h 581025"/>
              <a:gd name="connsiteX38" fmla="*/ 149781 w 276225"/>
              <a:gd name="connsiteY38" fmla="*/ 214313 h 581025"/>
              <a:gd name="connsiteX39" fmla="*/ 149781 w 276225"/>
              <a:gd name="connsiteY39" fmla="*/ 168593 h 581025"/>
              <a:gd name="connsiteX40" fmla="*/ 190738 w 276225"/>
              <a:gd name="connsiteY40" fmla="*/ 168593 h 581025"/>
              <a:gd name="connsiteX41" fmla="*/ 190738 w 276225"/>
              <a:gd name="connsiteY41" fmla="*/ 214313 h 581025"/>
              <a:gd name="connsiteX42" fmla="*/ 170735 w 276225"/>
              <a:gd name="connsiteY42" fmla="*/ 238125 h 581025"/>
              <a:gd name="connsiteX43" fmla="*/ 149781 w 276225"/>
              <a:gd name="connsiteY43" fmla="*/ 214313 h 581025"/>
              <a:gd name="connsiteX44" fmla="*/ 92631 w 276225"/>
              <a:gd name="connsiteY44" fmla="*/ 73343 h 581025"/>
              <a:gd name="connsiteX45" fmla="*/ 134541 w 276225"/>
              <a:gd name="connsiteY45" fmla="*/ 73343 h 581025"/>
              <a:gd name="connsiteX46" fmla="*/ 134541 w 276225"/>
              <a:gd name="connsiteY46" fmla="*/ 128588 h 581025"/>
              <a:gd name="connsiteX47" fmla="*/ 113585 w 276225"/>
              <a:gd name="connsiteY47" fmla="*/ 141922 h 581025"/>
              <a:gd name="connsiteX48" fmla="*/ 92631 w 276225"/>
              <a:gd name="connsiteY48" fmla="*/ 129540 h 581025"/>
              <a:gd name="connsiteX49" fmla="*/ 92631 w 276225"/>
              <a:gd name="connsiteY49" fmla="*/ 73343 h 581025"/>
              <a:gd name="connsiteX50" fmla="*/ 134541 w 276225"/>
              <a:gd name="connsiteY50" fmla="*/ 170497 h 581025"/>
              <a:gd name="connsiteX51" fmla="*/ 134541 w 276225"/>
              <a:gd name="connsiteY51" fmla="*/ 223838 h 581025"/>
              <a:gd name="connsiteX52" fmla="*/ 113585 w 276225"/>
              <a:gd name="connsiteY52" fmla="*/ 237172 h 581025"/>
              <a:gd name="connsiteX53" fmla="*/ 92631 w 276225"/>
              <a:gd name="connsiteY53" fmla="*/ 223838 h 581025"/>
              <a:gd name="connsiteX54" fmla="*/ 92631 w 276225"/>
              <a:gd name="connsiteY54" fmla="*/ 199072 h 581025"/>
              <a:gd name="connsiteX55" fmla="*/ 134541 w 276225"/>
              <a:gd name="connsiteY55" fmla="*/ 170497 h 581025"/>
              <a:gd name="connsiteX56" fmla="*/ 91678 w 276225"/>
              <a:gd name="connsiteY56" fmla="*/ 281940 h 581025"/>
              <a:gd name="connsiteX57" fmla="*/ 112633 w 276225"/>
              <a:gd name="connsiteY57" fmla="*/ 260033 h 581025"/>
              <a:gd name="connsiteX58" fmla="*/ 134541 w 276225"/>
              <a:gd name="connsiteY58" fmla="*/ 281940 h 581025"/>
              <a:gd name="connsiteX59" fmla="*/ 134541 w 276225"/>
              <a:gd name="connsiteY59" fmla="*/ 302895 h 581025"/>
              <a:gd name="connsiteX60" fmla="*/ 134541 w 276225"/>
              <a:gd name="connsiteY60" fmla="*/ 319088 h 581025"/>
              <a:gd name="connsiteX61" fmla="*/ 114538 w 276225"/>
              <a:gd name="connsiteY61" fmla="*/ 342900 h 581025"/>
              <a:gd name="connsiteX62" fmla="*/ 92631 w 276225"/>
              <a:gd name="connsiteY62" fmla="*/ 318135 h 581025"/>
              <a:gd name="connsiteX63" fmla="*/ 91678 w 276225"/>
              <a:gd name="connsiteY63" fmla="*/ 281940 h 581025"/>
              <a:gd name="connsiteX64" fmla="*/ 38338 w 276225"/>
              <a:gd name="connsiteY64" fmla="*/ 73343 h 581025"/>
              <a:gd name="connsiteX65" fmla="*/ 65960 w 276225"/>
              <a:gd name="connsiteY65" fmla="*/ 73343 h 581025"/>
              <a:gd name="connsiteX66" fmla="*/ 65960 w 276225"/>
              <a:gd name="connsiteY66" fmla="*/ 140970 h 581025"/>
              <a:gd name="connsiteX67" fmla="*/ 38338 w 276225"/>
              <a:gd name="connsiteY67" fmla="*/ 140970 h 581025"/>
              <a:gd name="connsiteX68" fmla="*/ 38338 w 276225"/>
              <a:gd name="connsiteY68" fmla="*/ 73343 h 581025"/>
              <a:gd name="connsiteX69" fmla="*/ 35481 w 276225"/>
              <a:gd name="connsiteY69" fmla="*/ 277178 h 581025"/>
              <a:gd name="connsiteX70" fmla="*/ 51673 w 276225"/>
              <a:gd name="connsiteY70" fmla="*/ 260985 h 581025"/>
              <a:gd name="connsiteX71" fmla="*/ 67866 w 276225"/>
              <a:gd name="connsiteY71" fmla="*/ 277178 h 581025"/>
              <a:gd name="connsiteX72" fmla="*/ 67866 w 276225"/>
              <a:gd name="connsiteY72" fmla="*/ 301943 h 581025"/>
              <a:gd name="connsiteX73" fmla="*/ 67866 w 276225"/>
              <a:gd name="connsiteY73" fmla="*/ 326708 h 581025"/>
              <a:gd name="connsiteX74" fmla="*/ 50721 w 276225"/>
              <a:gd name="connsiteY74" fmla="*/ 340995 h 581025"/>
              <a:gd name="connsiteX75" fmla="*/ 36433 w 276225"/>
              <a:gd name="connsiteY75" fmla="*/ 326708 h 581025"/>
              <a:gd name="connsiteX76" fmla="*/ 35481 w 276225"/>
              <a:gd name="connsiteY76" fmla="*/ 277178 h 581025"/>
              <a:gd name="connsiteX77" fmla="*/ 36433 w 276225"/>
              <a:gd name="connsiteY77" fmla="*/ 379095 h 581025"/>
              <a:gd name="connsiteX78" fmla="*/ 52626 w 276225"/>
              <a:gd name="connsiteY78" fmla="*/ 367665 h 581025"/>
              <a:gd name="connsiteX79" fmla="*/ 65960 w 276225"/>
              <a:gd name="connsiteY79" fmla="*/ 379095 h 581025"/>
              <a:gd name="connsiteX80" fmla="*/ 66913 w 276225"/>
              <a:gd name="connsiteY80" fmla="*/ 435293 h 581025"/>
              <a:gd name="connsiteX81" fmla="*/ 35481 w 276225"/>
              <a:gd name="connsiteY81" fmla="*/ 435293 h 581025"/>
              <a:gd name="connsiteX82" fmla="*/ 36433 w 276225"/>
              <a:gd name="connsiteY82" fmla="*/ 37909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76225" h="581025">
                <a:moveTo>
                  <a:pt x="238" y="583883"/>
                </a:moveTo>
                <a:lnTo>
                  <a:pt x="284083" y="583883"/>
                </a:lnTo>
                <a:cubicBezTo>
                  <a:pt x="283131" y="580072"/>
                  <a:pt x="283131" y="576263"/>
                  <a:pt x="283131" y="571500"/>
                </a:cubicBezTo>
                <a:cubicBezTo>
                  <a:pt x="284083" y="390525"/>
                  <a:pt x="284083" y="208597"/>
                  <a:pt x="283131" y="27622"/>
                </a:cubicBezTo>
                <a:cubicBezTo>
                  <a:pt x="283131" y="19050"/>
                  <a:pt x="283131" y="9525"/>
                  <a:pt x="283131" y="0"/>
                </a:cubicBezTo>
                <a:cubicBezTo>
                  <a:pt x="187881" y="0"/>
                  <a:pt x="95488" y="0"/>
                  <a:pt x="238" y="0"/>
                </a:cubicBezTo>
                <a:cubicBezTo>
                  <a:pt x="238" y="11430"/>
                  <a:pt x="238" y="20955"/>
                  <a:pt x="238" y="30480"/>
                </a:cubicBezTo>
                <a:cubicBezTo>
                  <a:pt x="238" y="211455"/>
                  <a:pt x="-715" y="391478"/>
                  <a:pt x="1191" y="572453"/>
                </a:cubicBezTo>
                <a:cubicBezTo>
                  <a:pt x="2143" y="576263"/>
                  <a:pt x="1191" y="580072"/>
                  <a:pt x="238" y="583883"/>
                </a:cubicBezTo>
                <a:close/>
                <a:moveTo>
                  <a:pt x="190738" y="435293"/>
                </a:moveTo>
                <a:cubicBezTo>
                  <a:pt x="176451" y="435293"/>
                  <a:pt x="165973" y="435293"/>
                  <a:pt x="150733" y="435293"/>
                </a:cubicBezTo>
                <a:cubicBezTo>
                  <a:pt x="150733" y="415290"/>
                  <a:pt x="149781" y="395288"/>
                  <a:pt x="151685" y="375285"/>
                </a:cubicBezTo>
                <a:cubicBezTo>
                  <a:pt x="152638" y="371475"/>
                  <a:pt x="166926" y="366713"/>
                  <a:pt x="175498" y="366713"/>
                </a:cubicBezTo>
                <a:cubicBezTo>
                  <a:pt x="181213" y="366713"/>
                  <a:pt x="189785" y="374333"/>
                  <a:pt x="190738" y="380047"/>
                </a:cubicBezTo>
                <a:cubicBezTo>
                  <a:pt x="191691" y="397193"/>
                  <a:pt x="190738" y="415290"/>
                  <a:pt x="190738" y="435293"/>
                </a:cubicBezTo>
                <a:close/>
                <a:moveTo>
                  <a:pt x="257413" y="437197"/>
                </a:moveTo>
                <a:cubicBezTo>
                  <a:pt x="244078" y="436245"/>
                  <a:pt x="221218" y="437197"/>
                  <a:pt x="220266" y="433388"/>
                </a:cubicBezTo>
                <a:cubicBezTo>
                  <a:pt x="216456" y="414338"/>
                  <a:pt x="215503" y="393383"/>
                  <a:pt x="218360" y="373380"/>
                </a:cubicBezTo>
                <a:cubicBezTo>
                  <a:pt x="219313" y="368618"/>
                  <a:pt x="241221" y="367665"/>
                  <a:pt x="257413" y="363855"/>
                </a:cubicBezTo>
                <a:cubicBezTo>
                  <a:pt x="257413" y="390525"/>
                  <a:pt x="257413" y="411480"/>
                  <a:pt x="257413" y="437197"/>
                </a:cubicBezTo>
                <a:close/>
                <a:moveTo>
                  <a:pt x="215503" y="73343"/>
                </a:moveTo>
                <a:cubicBezTo>
                  <a:pt x="230743" y="73343"/>
                  <a:pt x="243126" y="73343"/>
                  <a:pt x="256460" y="73343"/>
                </a:cubicBezTo>
                <a:cubicBezTo>
                  <a:pt x="256460" y="95250"/>
                  <a:pt x="256460" y="117158"/>
                  <a:pt x="256460" y="140970"/>
                </a:cubicBezTo>
                <a:cubicBezTo>
                  <a:pt x="248841" y="140970"/>
                  <a:pt x="240268" y="141922"/>
                  <a:pt x="232648" y="141922"/>
                </a:cubicBezTo>
                <a:cubicBezTo>
                  <a:pt x="220266" y="142875"/>
                  <a:pt x="214551" y="138113"/>
                  <a:pt x="215503" y="124778"/>
                </a:cubicBezTo>
                <a:cubicBezTo>
                  <a:pt x="216456" y="108585"/>
                  <a:pt x="215503" y="92393"/>
                  <a:pt x="215503" y="73343"/>
                </a:cubicBezTo>
                <a:close/>
                <a:moveTo>
                  <a:pt x="215503" y="211455"/>
                </a:moveTo>
                <a:cubicBezTo>
                  <a:pt x="216456" y="198120"/>
                  <a:pt x="215503" y="184785"/>
                  <a:pt x="215503" y="168593"/>
                </a:cubicBezTo>
                <a:cubicBezTo>
                  <a:pt x="229791" y="168593"/>
                  <a:pt x="242173" y="168593"/>
                  <a:pt x="258366" y="168593"/>
                </a:cubicBezTo>
                <a:cubicBezTo>
                  <a:pt x="258366" y="183833"/>
                  <a:pt x="257413" y="198120"/>
                  <a:pt x="258366" y="212408"/>
                </a:cubicBezTo>
                <a:cubicBezTo>
                  <a:pt x="259318" y="227647"/>
                  <a:pt x="258366" y="238125"/>
                  <a:pt x="237410" y="238125"/>
                </a:cubicBezTo>
                <a:cubicBezTo>
                  <a:pt x="216456" y="238125"/>
                  <a:pt x="214551" y="228600"/>
                  <a:pt x="215503" y="211455"/>
                </a:cubicBezTo>
                <a:close/>
                <a:moveTo>
                  <a:pt x="215503" y="293370"/>
                </a:moveTo>
                <a:cubicBezTo>
                  <a:pt x="215503" y="258128"/>
                  <a:pt x="218360" y="256222"/>
                  <a:pt x="256460" y="264795"/>
                </a:cubicBezTo>
                <a:cubicBezTo>
                  <a:pt x="256460" y="289560"/>
                  <a:pt x="256460" y="314325"/>
                  <a:pt x="256460" y="342900"/>
                </a:cubicBezTo>
                <a:cubicBezTo>
                  <a:pt x="245983" y="342900"/>
                  <a:pt x="237410" y="344805"/>
                  <a:pt x="229791" y="341947"/>
                </a:cubicBezTo>
                <a:cubicBezTo>
                  <a:pt x="224076" y="340043"/>
                  <a:pt x="216456" y="333375"/>
                  <a:pt x="215503" y="327660"/>
                </a:cubicBezTo>
                <a:cubicBezTo>
                  <a:pt x="214551" y="316230"/>
                  <a:pt x="215503" y="304800"/>
                  <a:pt x="215503" y="293370"/>
                </a:cubicBezTo>
                <a:close/>
                <a:moveTo>
                  <a:pt x="149781" y="214313"/>
                </a:moveTo>
                <a:cubicBezTo>
                  <a:pt x="150733" y="199072"/>
                  <a:pt x="149781" y="184785"/>
                  <a:pt x="149781" y="168593"/>
                </a:cubicBezTo>
                <a:cubicBezTo>
                  <a:pt x="164068" y="168593"/>
                  <a:pt x="175498" y="168593"/>
                  <a:pt x="190738" y="168593"/>
                </a:cubicBezTo>
                <a:cubicBezTo>
                  <a:pt x="190738" y="184785"/>
                  <a:pt x="189785" y="199072"/>
                  <a:pt x="190738" y="214313"/>
                </a:cubicBezTo>
                <a:cubicBezTo>
                  <a:pt x="191691" y="229553"/>
                  <a:pt x="188833" y="238125"/>
                  <a:pt x="170735" y="238125"/>
                </a:cubicBezTo>
                <a:cubicBezTo>
                  <a:pt x="152638" y="238125"/>
                  <a:pt x="148828" y="230505"/>
                  <a:pt x="149781" y="214313"/>
                </a:cubicBezTo>
                <a:close/>
                <a:moveTo>
                  <a:pt x="92631" y="73343"/>
                </a:moveTo>
                <a:cubicBezTo>
                  <a:pt x="108823" y="73343"/>
                  <a:pt x="120253" y="73343"/>
                  <a:pt x="134541" y="73343"/>
                </a:cubicBezTo>
                <a:cubicBezTo>
                  <a:pt x="134541" y="92393"/>
                  <a:pt x="134541" y="110490"/>
                  <a:pt x="134541" y="128588"/>
                </a:cubicBezTo>
                <a:cubicBezTo>
                  <a:pt x="134541" y="144780"/>
                  <a:pt x="123110" y="141922"/>
                  <a:pt x="113585" y="141922"/>
                </a:cubicBezTo>
                <a:cubicBezTo>
                  <a:pt x="104060" y="141922"/>
                  <a:pt x="92631" y="145733"/>
                  <a:pt x="92631" y="129540"/>
                </a:cubicBezTo>
                <a:cubicBezTo>
                  <a:pt x="92631" y="111443"/>
                  <a:pt x="92631" y="93345"/>
                  <a:pt x="92631" y="73343"/>
                </a:cubicBezTo>
                <a:close/>
                <a:moveTo>
                  <a:pt x="134541" y="170497"/>
                </a:moveTo>
                <a:cubicBezTo>
                  <a:pt x="134541" y="187643"/>
                  <a:pt x="134541" y="205740"/>
                  <a:pt x="134541" y="223838"/>
                </a:cubicBezTo>
                <a:cubicBezTo>
                  <a:pt x="134541" y="240030"/>
                  <a:pt x="123110" y="237172"/>
                  <a:pt x="113585" y="237172"/>
                </a:cubicBezTo>
                <a:cubicBezTo>
                  <a:pt x="104060" y="237172"/>
                  <a:pt x="92631" y="240030"/>
                  <a:pt x="92631" y="223838"/>
                </a:cubicBezTo>
                <a:cubicBezTo>
                  <a:pt x="92631" y="215265"/>
                  <a:pt x="92631" y="207645"/>
                  <a:pt x="92631" y="199072"/>
                </a:cubicBezTo>
                <a:cubicBezTo>
                  <a:pt x="92631" y="162878"/>
                  <a:pt x="93583" y="161925"/>
                  <a:pt x="134541" y="170497"/>
                </a:cubicBezTo>
                <a:close/>
                <a:moveTo>
                  <a:pt x="91678" y="281940"/>
                </a:moveTo>
                <a:cubicBezTo>
                  <a:pt x="90726" y="265747"/>
                  <a:pt x="96441" y="260985"/>
                  <a:pt x="112633" y="260033"/>
                </a:cubicBezTo>
                <a:cubicBezTo>
                  <a:pt x="129778" y="260033"/>
                  <a:pt x="136446" y="264795"/>
                  <a:pt x="134541" y="281940"/>
                </a:cubicBezTo>
                <a:cubicBezTo>
                  <a:pt x="133588" y="288608"/>
                  <a:pt x="134541" y="295275"/>
                  <a:pt x="134541" y="302895"/>
                </a:cubicBezTo>
                <a:cubicBezTo>
                  <a:pt x="134541" y="308610"/>
                  <a:pt x="134541" y="313372"/>
                  <a:pt x="134541" y="319088"/>
                </a:cubicBezTo>
                <a:cubicBezTo>
                  <a:pt x="136446" y="334328"/>
                  <a:pt x="132635" y="342900"/>
                  <a:pt x="114538" y="342900"/>
                </a:cubicBezTo>
                <a:cubicBezTo>
                  <a:pt x="95488" y="342900"/>
                  <a:pt x="90726" y="335280"/>
                  <a:pt x="92631" y="318135"/>
                </a:cubicBezTo>
                <a:cubicBezTo>
                  <a:pt x="92631" y="306705"/>
                  <a:pt x="92631" y="294322"/>
                  <a:pt x="91678" y="281940"/>
                </a:cubicBezTo>
                <a:close/>
                <a:moveTo>
                  <a:pt x="38338" y="73343"/>
                </a:moveTo>
                <a:cubicBezTo>
                  <a:pt x="47863" y="73343"/>
                  <a:pt x="55483" y="73343"/>
                  <a:pt x="65960" y="73343"/>
                </a:cubicBezTo>
                <a:cubicBezTo>
                  <a:pt x="65960" y="95250"/>
                  <a:pt x="65960" y="117158"/>
                  <a:pt x="65960" y="140970"/>
                </a:cubicBezTo>
                <a:cubicBezTo>
                  <a:pt x="56435" y="140970"/>
                  <a:pt x="48816" y="140970"/>
                  <a:pt x="38338" y="140970"/>
                </a:cubicBezTo>
                <a:cubicBezTo>
                  <a:pt x="38338" y="119063"/>
                  <a:pt x="38338" y="97155"/>
                  <a:pt x="38338" y="73343"/>
                </a:cubicBezTo>
                <a:close/>
                <a:moveTo>
                  <a:pt x="35481" y="277178"/>
                </a:moveTo>
                <a:cubicBezTo>
                  <a:pt x="35481" y="265747"/>
                  <a:pt x="39291" y="260985"/>
                  <a:pt x="51673" y="260985"/>
                </a:cubicBezTo>
                <a:cubicBezTo>
                  <a:pt x="64056" y="260985"/>
                  <a:pt x="67866" y="265747"/>
                  <a:pt x="67866" y="277178"/>
                </a:cubicBezTo>
                <a:cubicBezTo>
                  <a:pt x="67866" y="285750"/>
                  <a:pt x="67866" y="294322"/>
                  <a:pt x="67866" y="301943"/>
                </a:cubicBezTo>
                <a:cubicBezTo>
                  <a:pt x="67866" y="310515"/>
                  <a:pt x="67866" y="319088"/>
                  <a:pt x="67866" y="326708"/>
                </a:cubicBezTo>
                <a:cubicBezTo>
                  <a:pt x="68818" y="339090"/>
                  <a:pt x="61198" y="343853"/>
                  <a:pt x="50721" y="340995"/>
                </a:cubicBezTo>
                <a:cubicBezTo>
                  <a:pt x="45006" y="339090"/>
                  <a:pt x="37385" y="332422"/>
                  <a:pt x="36433" y="326708"/>
                </a:cubicBezTo>
                <a:cubicBezTo>
                  <a:pt x="34528" y="310515"/>
                  <a:pt x="36433" y="294322"/>
                  <a:pt x="35481" y="277178"/>
                </a:cubicBezTo>
                <a:close/>
                <a:moveTo>
                  <a:pt x="36433" y="379095"/>
                </a:moveTo>
                <a:cubicBezTo>
                  <a:pt x="37385" y="374333"/>
                  <a:pt x="46910" y="367665"/>
                  <a:pt x="52626" y="367665"/>
                </a:cubicBezTo>
                <a:cubicBezTo>
                  <a:pt x="57388" y="367665"/>
                  <a:pt x="65960" y="375285"/>
                  <a:pt x="65960" y="379095"/>
                </a:cubicBezTo>
                <a:cubicBezTo>
                  <a:pt x="67866" y="397193"/>
                  <a:pt x="66913" y="415290"/>
                  <a:pt x="66913" y="435293"/>
                </a:cubicBezTo>
                <a:cubicBezTo>
                  <a:pt x="55483" y="435293"/>
                  <a:pt x="46910" y="435293"/>
                  <a:pt x="35481" y="435293"/>
                </a:cubicBezTo>
                <a:cubicBezTo>
                  <a:pt x="36433" y="416243"/>
                  <a:pt x="34528" y="397193"/>
                  <a:pt x="36433" y="37909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70458726-25BD-42B5-BE2B-33FAA6F4BC57}"/>
              </a:ext>
            </a:extLst>
          </p:cNvPr>
          <p:cNvSpPr/>
          <p:nvPr/>
        </p:nvSpPr>
        <p:spPr>
          <a:xfrm>
            <a:off x="8715737" y="5384782"/>
            <a:ext cx="275703" cy="716828"/>
          </a:xfrm>
          <a:custGeom>
            <a:avLst/>
            <a:gdLst>
              <a:gd name="connsiteX0" fmla="*/ 341947 w 333375"/>
              <a:gd name="connsiteY0" fmla="*/ 873443 h 866775"/>
              <a:gd name="connsiteX1" fmla="*/ 341947 w 333375"/>
              <a:gd name="connsiteY1" fmla="*/ 143828 h 866775"/>
              <a:gd name="connsiteX2" fmla="*/ 332422 w 333375"/>
              <a:gd name="connsiteY2" fmla="*/ 141922 h 866775"/>
              <a:gd name="connsiteX3" fmla="*/ 242888 w 333375"/>
              <a:gd name="connsiteY3" fmla="*/ 141922 h 866775"/>
              <a:gd name="connsiteX4" fmla="*/ 189548 w 333375"/>
              <a:gd name="connsiteY4" fmla="*/ 89535 h 866775"/>
              <a:gd name="connsiteX5" fmla="*/ 189548 w 333375"/>
              <a:gd name="connsiteY5" fmla="*/ 0 h 866775"/>
              <a:gd name="connsiteX6" fmla="*/ 152400 w 333375"/>
              <a:gd name="connsiteY6" fmla="*/ 0 h 866775"/>
              <a:gd name="connsiteX7" fmla="*/ 152400 w 333375"/>
              <a:gd name="connsiteY7" fmla="*/ 141922 h 866775"/>
              <a:gd name="connsiteX8" fmla="*/ 0 w 333375"/>
              <a:gd name="connsiteY8" fmla="*/ 141922 h 866775"/>
              <a:gd name="connsiteX9" fmla="*/ 0 w 333375"/>
              <a:gd name="connsiteY9" fmla="*/ 874395 h 866775"/>
              <a:gd name="connsiteX10" fmla="*/ 341947 w 333375"/>
              <a:gd name="connsiteY10" fmla="*/ 874395 h 866775"/>
              <a:gd name="connsiteX11" fmla="*/ 286703 w 333375"/>
              <a:gd name="connsiteY11" fmla="*/ 693420 h 866775"/>
              <a:gd name="connsiteX12" fmla="*/ 246698 w 333375"/>
              <a:gd name="connsiteY12" fmla="*/ 693420 h 866775"/>
              <a:gd name="connsiteX13" fmla="*/ 247650 w 333375"/>
              <a:gd name="connsiteY13" fmla="*/ 584835 h 866775"/>
              <a:gd name="connsiteX14" fmla="*/ 270510 w 333375"/>
              <a:gd name="connsiteY14" fmla="*/ 576263 h 866775"/>
              <a:gd name="connsiteX15" fmla="*/ 285750 w 333375"/>
              <a:gd name="connsiteY15" fmla="*/ 588645 h 866775"/>
              <a:gd name="connsiteX16" fmla="*/ 286703 w 333375"/>
              <a:gd name="connsiteY16" fmla="*/ 693420 h 866775"/>
              <a:gd name="connsiteX17" fmla="*/ 247650 w 333375"/>
              <a:gd name="connsiteY17" fmla="*/ 529590 h 866775"/>
              <a:gd name="connsiteX18" fmla="*/ 247650 w 333375"/>
              <a:gd name="connsiteY18" fmla="*/ 415290 h 866775"/>
              <a:gd name="connsiteX19" fmla="*/ 285750 w 333375"/>
              <a:gd name="connsiteY19" fmla="*/ 415290 h 866775"/>
              <a:gd name="connsiteX20" fmla="*/ 285750 w 333375"/>
              <a:gd name="connsiteY20" fmla="*/ 529590 h 866775"/>
              <a:gd name="connsiteX21" fmla="*/ 247650 w 333375"/>
              <a:gd name="connsiteY21" fmla="*/ 529590 h 866775"/>
              <a:gd name="connsiteX22" fmla="*/ 247650 w 333375"/>
              <a:gd name="connsiteY22" fmla="*/ 261938 h 866775"/>
              <a:gd name="connsiteX23" fmla="*/ 269558 w 333375"/>
              <a:gd name="connsiteY23" fmla="*/ 251460 h 866775"/>
              <a:gd name="connsiteX24" fmla="*/ 286703 w 333375"/>
              <a:gd name="connsiteY24" fmla="*/ 264795 h 866775"/>
              <a:gd name="connsiteX25" fmla="*/ 287655 w 333375"/>
              <a:gd name="connsiteY25" fmla="*/ 369570 h 866775"/>
              <a:gd name="connsiteX26" fmla="*/ 247650 w 333375"/>
              <a:gd name="connsiteY26" fmla="*/ 369570 h 866775"/>
              <a:gd name="connsiteX27" fmla="*/ 247650 w 333375"/>
              <a:gd name="connsiteY27" fmla="*/ 261938 h 866775"/>
              <a:gd name="connsiteX28" fmla="*/ 221933 w 333375"/>
              <a:gd name="connsiteY28" fmla="*/ 693420 h 866775"/>
              <a:gd name="connsiteX29" fmla="*/ 180023 w 333375"/>
              <a:gd name="connsiteY29" fmla="*/ 693420 h 866775"/>
              <a:gd name="connsiteX30" fmla="*/ 180975 w 333375"/>
              <a:gd name="connsiteY30" fmla="*/ 584835 h 866775"/>
              <a:gd name="connsiteX31" fmla="*/ 206692 w 333375"/>
              <a:gd name="connsiteY31" fmla="*/ 576263 h 866775"/>
              <a:gd name="connsiteX32" fmla="*/ 221933 w 333375"/>
              <a:gd name="connsiteY32" fmla="*/ 589597 h 866775"/>
              <a:gd name="connsiteX33" fmla="*/ 221933 w 333375"/>
              <a:gd name="connsiteY33" fmla="*/ 693420 h 866775"/>
              <a:gd name="connsiteX34" fmla="*/ 180023 w 333375"/>
              <a:gd name="connsiteY34" fmla="*/ 260032 h 866775"/>
              <a:gd name="connsiteX35" fmla="*/ 204788 w 333375"/>
              <a:gd name="connsiteY35" fmla="*/ 250507 h 866775"/>
              <a:gd name="connsiteX36" fmla="*/ 220027 w 333375"/>
              <a:gd name="connsiteY36" fmla="*/ 262890 h 866775"/>
              <a:gd name="connsiteX37" fmla="*/ 220980 w 333375"/>
              <a:gd name="connsiteY37" fmla="*/ 367665 h 866775"/>
              <a:gd name="connsiteX38" fmla="*/ 179070 w 333375"/>
              <a:gd name="connsiteY38" fmla="*/ 367665 h 866775"/>
              <a:gd name="connsiteX39" fmla="*/ 180023 w 333375"/>
              <a:gd name="connsiteY39" fmla="*/ 260032 h 866775"/>
              <a:gd name="connsiteX40" fmla="*/ 111442 w 333375"/>
              <a:gd name="connsiteY40" fmla="*/ 416243 h 866775"/>
              <a:gd name="connsiteX41" fmla="*/ 153352 w 333375"/>
              <a:gd name="connsiteY41" fmla="*/ 416243 h 866775"/>
              <a:gd name="connsiteX42" fmla="*/ 153352 w 333375"/>
              <a:gd name="connsiteY42" fmla="*/ 529590 h 866775"/>
              <a:gd name="connsiteX43" fmla="*/ 133350 w 333375"/>
              <a:gd name="connsiteY43" fmla="*/ 531495 h 866775"/>
              <a:gd name="connsiteX44" fmla="*/ 110490 w 333375"/>
              <a:gd name="connsiteY44" fmla="*/ 510540 h 866775"/>
              <a:gd name="connsiteX45" fmla="*/ 111442 w 333375"/>
              <a:gd name="connsiteY45" fmla="*/ 416243 h 866775"/>
              <a:gd name="connsiteX46" fmla="*/ 47625 w 333375"/>
              <a:gd name="connsiteY46" fmla="*/ 252413 h 866775"/>
              <a:gd name="connsiteX47" fmla="*/ 88583 w 333375"/>
              <a:gd name="connsiteY47" fmla="*/ 284797 h 866775"/>
              <a:gd name="connsiteX48" fmla="*/ 88583 w 333375"/>
              <a:gd name="connsiteY48" fmla="*/ 334328 h 866775"/>
              <a:gd name="connsiteX49" fmla="*/ 47625 w 333375"/>
              <a:gd name="connsiteY49" fmla="*/ 367665 h 866775"/>
              <a:gd name="connsiteX50" fmla="*/ 47625 w 333375"/>
              <a:gd name="connsiteY50" fmla="*/ 252413 h 866775"/>
              <a:gd name="connsiteX51" fmla="*/ 47625 w 333375"/>
              <a:gd name="connsiteY51" fmla="*/ 415290 h 866775"/>
              <a:gd name="connsiteX52" fmla="*/ 88583 w 333375"/>
              <a:gd name="connsiteY52" fmla="*/ 415290 h 866775"/>
              <a:gd name="connsiteX53" fmla="*/ 87630 w 333375"/>
              <a:gd name="connsiteY53" fmla="*/ 519113 h 866775"/>
              <a:gd name="connsiteX54" fmla="*/ 74295 w 333375"/>
              <a:gd name="connsiteY54" fmla="*/ 529590 h 866775"/>
              <a:gd name="connsiteX55" fmla="*/ 46673 w 333375"/>
              <a:gd name="connsiteY55" fmla="*/ 530543 h 866775"/>
              <a:gd name="connsiteX56" fmla="*/ 47625 w 333375"/>
              <a:gd name="connsiteY56" fmla="*/ 415290 h 866775"/>
              <a:gd name="connsiteX57" fmla="*/ 46673 w 333375"/>
              <a:gd name="connsiteY57" fmla="*/ 579120 h 866775"/>
              <a:gd name="connsiteX58" fmla="*/ 88583 w 333375"/>
              <a:gd name="connsiteY58" fmla="*/ 606743 h 866775"/>
              <a:gd name="connsiteX59" fmla="*/ 88583 w 333375"/>
              <a:gd name="connsiteY59" fmla="*/ 661988 h 866775"/>
              <a:gd name="connsiteX60" fmla="*/ 46673 w 333375"/>
              <a:gd name="connsiteY60" fmla="*/ 692468 h 866775"/>
              <a:gd name="connsiteX61" fmla="*/ 46673 w 333375"/>
              <a:gd name="connsiteY61" fmla="*/ 57912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3375" h="866775">
                <a:moveTo>
                  <a:pt x="341947" y="873443"/>
                </a:moveTo>
                <a:cubicBezTo>
                  <a:pt x="341947" y="628650"/>
                  <a:pt x="341947" y="385763"/>
                  <a:pt x="341947" y="143828"/>
                </a:cubicBezTo>
                <a:cubicBezTo>
                  <a:pt x="337185" y="142875"/>
                  <a:pt x="334328" y="141922"/>
                  <a:pt x="332422" y="141922"/>
                </a:cubicBezTo>
                <a:cubicBezTo>
                  <a:pt x="302895" y="141922"/>
                  <a:pt x="273367" y="141922"/>
                  <a:pt x="242888" y="141922"/>
                </a:cubicBezTo>
                <a:cubicBezTo>
                  <a:pt x="189548" y="141922"/>
                  <a:pt x="189548" y="141922"/>
                  <a:pt x="189548" y="89535"/>
                </a:cubicBezTo>
                <a:cubicBezTo>
                  <a:pt x="189548" y="60007"/>
                  <a:pt x="189548" y="30480"/>
                  <a:pt x="189548" y="0"/>
                </a:cubicBezTo>
                <a:cubicBezTo>
                  <a:pt x="176213" y="0"/>
                  <a:pt x="165735" y="0"/>
                  <a:pt x="152400" y="0"/>
                </a:cubicBezTo>
                <a:cubicBezTo>
                  <a:pt x="152400" y="47625"/>
                  <a:pt x="152400" y="93345"/>
                  <a:pt x="152400" y="141922"/>
                </a:cubicBezTo>
                <a:cubicBezTo>
                  <a:pt x="101917" y="141922"/>
                  <a:pt x="52388" y="141922"/>
                  <a:pt x="0" y="141922"/>
                </a:cubicBezTo>
                <a:cubicBezTo>
                  <a:pt x="0" y="387668"/>
                  <a:pt x="0" y="630555"/>
                  <a:pt x="0" y="874395"/>
                </a:cubicBezTo>
                <a:lnTo>
                  <a:pt x="341947" y="874395"/>
                </a:lnTo>
                <a:close/>
                <a:moveTo>
                  <a:pt x="286703" y="693420"/>
                </a:moveTo>
                <a:cubicBezTo>
                  <a:pt x="272415" y="693420"/>
                  <a:pt x="260985" y="693420"/>
                  <a:pt x="246698" y="693420"/>
                </a:cubicBezTo>
                <a:cubicBezTo>
                  <a:pt x="246698" y="656272"/>
                  <a:pt x="245745" y="620078"/>
                  <a:pt x="247650" y="584835"/>
                </a:cubicBezTo>
                <a:cubicBezTo>
                  <a:pt x="247650" y="581025"/>
                  <a:pt x="262890" y="576263"/>
                  <a:pt x="270510" y="576263"/>
                </a:cubicBezTo>
                <a:cubicBezTo>
                  <a:pt x="276225" y="576263"/>
                  <a:pt x="285750" y="583882"/>
                  <a:pt x="285750" y="588645"/>
                </a:cubicBezTo>
                <a:cubicBezTo>
                  <a:pt x="287655" y="622935"/>
                  <a:pt x="286703" y="657225"/>
                  <a:pt x="286703" y="693420"/>
                </a:cubicBezTo>
                <a:close/>
                <a:moveTo>
                  <a:pt x="247650" y="529590"/>
                </a:moveTo>
                <a:cubicBezTo>
                  <a:pt x="247650" y="490538"/>
                  <a:pt x="247650" y="453390"/>
                  <a:pt x="247650" y="415290"/>
                </a:cubicBezTo>
                <a:cubicBezTo>
                  <a:pt x="260985" y="415290"/>
                  <a:pt x="272415" y="415290"/>
                  <a:pt x="285750" y="415290"/>
                </a:cubicBezTo>
                <a:cubicBezTo>
                  <a:pt x="285750" y="453390"/>
                  <a:pt x="285750" y="491490"/>
                  <a:pt x="285750" y="529590"/>
                </a:cubicBezTo>
                <a:cubicBezTo>
                  <a:pt x="272415" y="529590"/>
                  <a:pt x="260985" y="529590"/>
                  <a:pt x="247650" y="529590"/>
                </a:cubicBezTo>
                <a:close/>
                <a:moveTo>
                  <a:pt x="247650" y="261938"/>
                </a:moveTo>
                <a:cubicBezTo>
                  <a:pt x="247650" y="258128"/>
                  <a:pt x="261938" y="251460"/>
                  <a:pt x="269558" y="251460"/>
                </a:cubicBezTo>
                <a:cubicBezTo>
                  <a:pt x="275273" y="251460"/>
                  <a:pt x="286703" y="260032"/>
                  <a:pt x="286703" y="264795"/>
                </a:cubicBezTo>
                <a:cubicBezTo>
                  <a:pt x="288608" y="299085"/>
                  <a:pt x="287655" y="333375"/>
                  <a:pt x="287655" y="369570"/>
                </a:cubicBezTo>
                <a:cubicBezTo>
                  <a:pt x="273367" y="369570"/>
                  <a:pt x="261938" y="369570"/>
                  <a:pt x="247650" y="369570"/>
                </a:cubicBezTo>
                <a:cubicBezTo>
                  <a:pt x="246698" y="332422"/>
                  <a:pt x="245745" y="297180"/>
                  <a:pt x="247650" y="261938"/>
                </a:cubicBezTo>
                <a:close/>
                <a:moveTo>
                  <a:pt x="221933" y="693420"/>
                </a:moveTo>
                <a:cubicBezTo>
                  <a:pt x="206692" y="693420"/>
                  <a:pt x="195263" y="693420"/>
                  <a:pt x="180023" y="693420"/>
                </a:cubicBezTo>
                <a:cubicBezTo>
                  <a:pt x="180023" y="656272"/>
                  <a:pt x="179070" y="620078"/>
                  <a:pt x="180975" y="584835"/>
                </a:cubicBezTo>
                <a:cubicBezTo>
                  <a:pt x="180975" y="581025"/>
                  <a:pt x="197167" y="576263"/>
                  <a:pt x="206692" y="576263"/>
                </a:cubicBezTo>
                <a:cubicBezTo>
                  <a:pt x="211455" y="576263"/>
                  <a:pt x="221933" y="584835"/>
                  <a:pt x="221933" y="589597"/>
                </a:cubicBezTo>
                <a:cubicBezTo>
                  <a:pt x="221933" y="622935"/>
                  <a:pt x="221933" y="657225"/>
                  <a:pt x="221933" y="693420"/>
                </a:cubicBezTo>
                <a:close/>
                <a:moveTo>
                  <a:pt x="180023" y="260032"/>
                </a:moveTo>
                <a:cubicBezTo>
                  <a:pt x="180023" y="256222"/>
                  <a:pt x="196215" y="251460"/>
                  <a:pt x="204788" y="250507"/>
                </a:cubicBezTo>
                <a:cubicBezTo>
                  <a:pt x="210502" y="250507"/>
                  <a:pt x="220027" y="258128"/>
                  <a:pt x="220027" y="262890"/>
                </a:cubicBezTo>
                <a:cubicBezTo>
                  <a:pt x="220980" y="297180"/>
                  <a:pt x="220980" y="330518"/>
                  <a:pt x="220980" y="367665"/>
                </a:cubicBezTo>
                <a:cubicBezTo>
                  <a:pt x="205740" y="367665"/>
                  <a:pt x="194310" y="367665"/>
                  <a:pt x="179070" y="367665"/>
                </a:cubicBezTo>
                <a:cubicBezTo>
                  <a:pt x="179070" y="332422"/>
                  <a:pt x="178117" y="296228"/>
                  <a:pt x="180023" y="260032"/>
                </a:cubicBezTo>
                <a:close/>
                <a:moveTo>
                  <a:pt x="111442" y="416243"/>
                </a:moveTo>
                <a:cubicBezTo>
                  <a:pt x="125730" y="416243"/>
                  <a:pt x="138113" y="416243"/>
                  <a:pt x="153352" y="416243"/>
                </a:cubicBezTo>
                <a:cubicBezTo>
                  <a:pt x="153352" y="454343"/>
                  <a:pt x="153352" y="491490"/>
                  <a:pt x="153352" y="529590"/>
                </a:cubicBezTo>
                <a:cubicBezTo>
                  <a:pt x="146685" y="530543"/>
                  <a:pt x="140017" y="530543"/>
                  <a:pt x="133350" y="531495"/>
                </a:cubicBezTo>
                <a:cubicBezTo>
                  <a:pt x="117158" y="533400"/>
                  <a:pt x="109538" y="528638"/>
                  <a:pt x="110490" y="510540"/>
                </a:cubicBezTo>
                <a:cubicBezTo>
                  <a:pt x="111442" y="479107"/>
                  <a:pt x="111442" y="448628"/>
                  <a:pt x="111442" y="416243"/>
                </a:cubicBezTo>
                <a:close/>
                <a:moveTo>
                  <a:pt x="47625" y="252413"/>
                </a:moveTo>
                <a:cubicBezTo>
                  <a:pt x="88583" y="246697"/>
                  <a:pt x="88583" y="246697"/>
                  <a:pt x="88583" y="284797"/>
                </a:cubicBezTo>
                <a:cubicBezTo>
                  <a:pt x="88583" y="300990"/>
                  <a:pt x="88583" y="318135"/>
                  <a:pt x="88583" y="334328"/>
                </a:cubicBezTo>
                <a:cubicBezTo>
                  <a:pt x="88583" y="373380"/>
                  <a:pt x="88583" y="373380"/>
                  <a:pt x="47625" y="367665"/>
                </a:cubicBezTo>
                <a:cubicBezTo>
                  <a:pt x="47625" y="329565"/>
                  <a:pt x="47625" y="291465"/>
                  <a:pt x="47625" y="252413"/>
                </a:cubicBezTo>
                <a:close/>
                <a:moveTo>
                  <a:pt x="47625" y="415290"/>
                </a:moveTo>
                <a:cubicBezTo>
                  <a:pt x="60960" y="415290"/>
                  <a:pt x="73342" y="415290"/>
                  <a:pt x="88583" y="415290"/>
                </a:cubicBezTo>
                <a:cubicBezTo>
                  <a:pt x="88583" y="450532"/>
                  <a:pt x="88583" y="484822"/>
                  <a:pt x="87630" y="519113"/>
                </a:cubicBezTo>
                <a:cubicBezTo>
                  <a:pt x="87630" y="522922"/>
                  <a:pt x="80010" y="528638"/>
                  <a:pt x="74295" y="529590"/>
                </a:cubicBezTo>
                <a:cubicBezTo>
                  <a:pt x="66675" y="531495"/>
                  <a:pt x="58102" y="530543"/>
                  <a:pt x="46673" y="530543"/>
                </a:cubicBezTo>
                <a:cubicBezTo>
                  <a:pt x="47625" y="491490"/>
                  <a:pt x="47625" y="454343"/>
                  <a:pt x="47625" y="415290"/>
                </a:cubicBezTo>
                <a:close/>
                <a:moveTo>
                  <a:pt x="46673" y="579120"/>
                </a:moveTo>
                <a:cubicBezTo>
                  <a:pt x="82867" y="567690"/>
                  <a:pt x="88583" y="571500"/>
                  <a:pt x="88583" y="606743"/>
                </a:cubicBezTo>
                <a:cubicBezTo>
                  <a:pt x="88583" y="624840"/>
                  <a:pt x="88583" y="642938"/>
                  <a:pt x="88583" y="661988"/>
                </a:cubicBezTo>
                <a:cubicBezTo>
                  <a:pt x="88583" y="699135"/>
                  <a:pt x="88583" y="699135"/>
                  <a:pt x="46673" y="692468"/>
                </a:cubicBezTo>
                <a:cubicBezTo>
                  <a:pt x="46673" y="653415"/>
                  <a:pt x="46673" y="616268"/>
                  <a:pt x="46673" y="57912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6A5FB0D5-EF1F-4E0D-A13B-0CAC2CE0E4BF}"/>
              </a:ext>
            </a:extLst>
          </p:cNvPr>
          <p:cNvSpPr/>
          <p:nvPr/>
        </p:nvSpPr>
        <p:spPr>
          <a:xfrm>
            <a:off x="5469043" y="4935129"/>
            <a:ext cx="1121561" cy="1166481"/>
          </a:xfrm>
          <a:custGeom>
            <a:avLst/>
            <a:gdLst>
              <a:gd name="connsiteX0" fmla="*/ 91855 w 1303698"/>
              <a:gd name="connsiteY0" fmla="*/ 1312553 h 1355913"/>
              <a:gd name="connsiteX1" fmla="*/ 91855 w 1303698"/>
              <a:gd name="connsiteY1" fmla="*/ 1330841 h 1355913"/>
              <a:gd name="connsiteX2" fmla="*/ 274735 w 1303698"/>
              <a:gd name="connsiteY2" fmla="*/ 1330841 h 1355913"/>
              <a:gd name="connsiteX3" fmla="*/ 274735 w 1303698"/>
              <a:gd name="connsiteY3" fmla="*/ 1312553 h 1355913"/>
              <a:gd name="connsiteX4" fmla="*/ 928130 w 1303698"/>
              <a:gd name="connsiteY4" fmla="*/ 1308135 h 1355913"/>
              <a:gd name="connsiteX5" fmla="*/ 928130 w 1303698"/>
              <a:gd name="connsiteY5" fmla="*/ 1326423 h 1355913"/>
              <a:gd name="connsiteX6" fmla="*/ 1111010 w 1303698"/>
              <a:gd name="connsiteY6" fmla="*/ 1326423 h 1355913"/>
              <a:gd name="connsiteX7" fmla="*/ 1111010 w 1303698"/>
              <a:gd name="connsiteY7" fmla="*/ 1308135 h 1355913"/>
              <a:gd name="connsiteX8" fmla="*/ 713802 w 1303698"/>
              <a:gd name="connsiteY8" fmla="*/ 1307881 h 1355913"/>
              <a:gd name="connsiteX9" fmla="*/ 713802 w 1303698"/>
              <a:gd name="connsiteY9" fmla="*/ 1326169 h 1355913"/>
              <a:gd name="connsiteX10" fmla="*/ 896682 w 1303698"/>
              <a:gd name="connsiteY10" fmla="*/ 1326169 h 1355913"/>
              <a:gd name="connsiteX11" fmla="*/ 896682 w 1303698"/>
              <a:gd name="connsiteY11" fmla="*/ 1307881 h 1355913"/>
              <a:gd name="connsiteX12" fmla="*/ 91855 w 1303698"/>
              <a:gd name="connsiteY12" fmla="*/ 1284733 h 1355913"/>
              <a:gd name="connsiteX13" fmla="*/ 91855 w 1303698"/>
              <a:gd name="connsiteY13" fmla="*/ 1303021 h 1355913"/>
              <a:gd name="connsiteX14" fmla="*/ 274735 w 1303698"/>
              <a:gd name="connsiteY14" fmla="*/ 1303021 h 1355913"/>
              <a:gd name="connsiteX15" fmla="*/ 274735 w 1303698"/>
              <a:gd name="connsiteY15" fmla="*/ 1284733 h 1355913"/>
              <a:gd name="connsiteX16" fmla="*/ 928130 w 1303698"/>
              <a:gd name="connsiteY16" fmla="*/ 1280315 h 1355913"/>
              <a:gd name="connsiteX17" fmla="*/ 928130 w 1303698"/>
              <a:gd name="connsiteY17" fmla="*/ 1298603 h 1355913"/>
              <a:gd name="connsiteX18" fmla="*/ 1111010 w 1303698"/>
              <a:gd name="connsiteY18" fmla="*/ 1298603 h 1355913"/>
              <a:gd name="connsiteX19" fmla="*/ 1111010 w 1303698"/>
              <a:gd name="connsiteY19" fmla="*/ 1280315 h 1355913"/>
              <a:gd name="connsiteX20" fmla="*/ 713802 w 1303698"/>
              <a:gd name="connsiteY20" fmla="*/ 1280061 h 1355913"/>
              <a:gd name="connsiteX21" fmla="*/ 713802 w 1303698"/>
              <a:gd name="connsiteY21" fmla="*/ 1298349 h 1355913"/>
              <a:gd name="connsiteX22" fmla="*/ 896682 w 1303698"/>
              <a:gd name="connsiteY22" fmla="*/ 1298349 h 1355913"/>
              <a:gd name="connsiteX23" fmla="*/ 896682 w 1303698"/>
              <a:gd name="connsiteY23" fmla="*/ 1280061 h 1355913"/>
              <a:gd name="connsiteX24" fmla="*/ 91855 w 1303698"/>
              <a:gd name="connsiteY24" fmla="*/ 1256914 h 1355913"/>
              <a:gd name="connsiteX25" fmla="*/ 91855 w 1303698"/>
              <a:gd name="connsiteY25" fmla="*/ 1275202 h 1355913"/>
              <a:gd name="connsiteX26" fmla="*/ 274735 w 1303698"/>
              <a:gd name="connsiteY26" fmla="*/ 1275202 h 1355913"/>
              <a:gd name="connsiteX27" fmla="*/ 274735 w 1303698"/>
              <a:gd name="connsiteY27" fmla="*/ 1256914 h 1355913"/>
              <a:gd name="connsiteX28" fmla="*/ 928130 w 1303698"/>
              <a:gd name="connsiteY28" fmla="*/ 1252496 h 1355913"/>
              <a:gd name="connsiteX29" fmla="*/ 928130 w 1303698"/>
              <a:gd name="connsiteY29" fmla="*/ 1270784 h 1355913"/>
              <a:gd name="connsiteX30" fmla="*/ 1111010 w 1303698"/>
              <a:gd name="connsiteY30" fmla="*/ 1270784 h 1355913"/>
              <a:gd name="connsiteX31" fmla="*/ 1111010 w 1303698"/>
              <a:gd name="connsiteY31" fmla="*/ 1252496 h 1355913"/>
              <a:gd name="connsiteX32" fmla="*/ 713802 w 1303698"/>
              <a:gd name="connsiteY32" fmla="*/ 1252242 h 1355913"/>
              <a:gd name="connsiteX33" fmla="*/ 713802 w 1303698"/>
              <a:gd name="connsiteY33" fmla="*/ 1270530 h 1355913"/>
              <a:gd name="connsiteX34" fmla="*/ 896682 w 1303698"/>
              <a:gd name="connsiteY34" fmla="*/ 1270530 h 1355913"/>
              <a:gd name="connsiteX35" fmla="*/ 896682 w 1303698"/>
              <a:gd name="connsiteY35" fmla="*/ 1252242 h 1355913"/>
              <a:gd name="connsiteX36" fmla="*/ 91855 w 1303698"/>
              <a:gd name="connsiteY36" fmla="*/ 1229095 h 1355913"/>
              <a:gd name="connsiteX37" fmla="*/ 91855 w 1303698"/>
              <a:gd name="connsiteY37" fmla="*/ 1247383 h 1355913"/>
              <a:gd name="connsiteX38" fmla="*/ 274735 w 1303698"/>
              <a:gd name="connsiteY38" fmla="*/ 1247383 h 1355913"/>
              <a:gd name="connsiteX39" fmla="*/ 274735 w 1303698"/>
              <a:gd name="connsiteY39" fmla="*/ 1229095 h 1355913"/>
              <a:gd name="connsiteX40" fmla="*/ 928130 w 1303698"/>
              <a:gd name="connsiteY40" fmla="*/ 1224677 h 1355913"/>
              <a:gd name="connsiteX41" fmla="*/ 928130 w 1303698"/>
              <a:gd name="connsiteY41" fmla="*/ 1242965 h 1355913"/>
              <a:gd name="connsiteX42" fmla="*/ 1111010 w 1303698"/>
              <a:gd name="connsiteY42" fmla="*/ 1242965 h 1355913"/>
              <a:gd name="connsiteX43" fmla="*/ 1111010 w 1303698"/>
              <a:gd name="connsiteY43" fmla="*/ 1224677 h 1355913"/>
              <a:gd name="connsiteX44" fmla="*/ 713802 w 1303698"/>
              <a:gd name="connsiteY44" fmla="*/ 1224423 h 1355913"/>
              <a:gd name="connsiteX45" fmla="*/ 713802 w 1303698"/>
              <a:gd name="connsiteY45" fmla="*/ 1242711 h 1355913"/>
              <a:gd name="connsiteX46" fmla="*/ 896682 w 1303698"/>
              <a:gd name="connsiteY46" fmla="*/ 1242711 h 1355913"/>
              <a:gd name="connsiteX47" fmla="*/ 896682 w 1303698"/>
              <a:gd name="connsiteY47" fmla="*/ 1224423 h 1355913"/>
              <a:gd name="connsiteX48" fmla="*/ 1172454 w 1303698"/>
              <a:gd name="connsiteY48" fmla="*/ 1139433 h 1355913"/>
              <a:gd name="connsiteX49" fmla="*/ 1172454 w 1303698"/>
              <a:gd name="connsiteY49" fmla="*/ 1176009 h 1355913"/>
              <a:gd name="connsiteX50" fmla="*/ 1218416 w 1303698"/>
              <a:gd name="connsiteY50" fmla="*/ 1176009 h 1355913"/>
              <a:gd name="connsiteX51" fmla="*/ 1218416 w 1303698"/>
              <a:gd name="connsiteY51" fmla="*/ 1139433 h 1355913"/>
              <a:gd name="connsiteX52" fmla="*/ 1096012 w 1303698"/>
              <a:gd name="connsiteY52" fmla="*/ 1139433 h 1355913"/>
              <a:gd name="connsiteX53" fmla="*/ 1096012 w 1303698"/>
              <a:gd name="connsiteY53" fmla="*/ 1176009 h 1355913"/>
              <a:gd name="connsiteX54" fmla="*/ 1141974 w 1303698"/>
              <a:gd name="connsiteY54" fmla="*/ 1176009 h 1355913"/>
              <a:gd name="connsiteX55" fmla="*/ 1141974 w 1303698"/>
              <a:gd name="connsiteY55" fmla="*/ 1139433 h 1355913"/>
              <a:gd name="connsiteX56" fmla="*/ 1019570 w 1303698"/>
              <a:gd name="connsiteY56" fmla="*/ 1139433 h 1355913"/>
              <a:gd name="connsiteX57" fmla="*/ 1019570 w 1303698"/>
              <a:gd name="connsiteY57" fmla="*/ 1176009 h 1355913"/>
              <a:gd name="connsiteX58" fmla="*/ 1065532 w 1303698"/>
              <a:gd name="connsiteY58" fmla="*/ 1176009 h 1355913"/>
              <a:gd name="connsiteX59" fmla="*/ 1065532 w 1303698"/>
              <a:gd name="connsiteY59" fmla="*/ 1139433 h 1355913"/>
              <a:gd name="connsiteX60" fmla="*/ 943128 w 1303698"/>
              <a:gd name="connsiteY60" fmla="*/ 1139433 h 1355913"/>
              <a:gd name="connsiteX61" fmla="*/ 943128 w 1303698"/>
              <a:gd name="connsiteY61" fmla="*/ 1176009 h 1355913"/>
              <a:gd name="connsiteX62" fmla="*/ 989090 w 1303698"/>
              <a:gd name="connsiteY62" fmla="*/ 1176009 h 1355913"/>
              <a:gd name="connsiteX63" fmla="*/ 989090 w 1303698"/>
              <a:gd name="connsiteY63" fmla="*/ 1139433 h 1355913"/>
              <a:gd name="connsiteX64" fmla="*/ 866686 w 1303698"/>
              <a:gd name="connsiteY64" fmla="*/ 1139433 h 1355913"/>
              <a:gd name="connsiteX65" fmla="*/ 866686 w 1303698"/>
              <a:gd name="connsiteY65" fmla="*/ 1176009 h 1355913"/>
              <a:gd name="connsiteX66" fmla="*/ 912648 w 1303698"/>
              <a:gd name="connsiteY66" fmla="*/ 1176009 h 1355913"/>
              <a:gd name="connsiteX67" fmla="*/ 912648 w 1303698"/>
              <a:gd name="connsiteY67" fmla="*/ 1139433 h 1355913"/>
              <a:gd name="connsiteX68" fmla="*/ 790244 w 1303698"/>
              <a:gd name="connsiteY68" fmla="*/ 1139433 h 1355913"/>
              <a:gd name="connsiteX69" fmla="*/ 790244 w 1303698"/>
              <a:gd name="connsiteY69" fmla="*/ 1176009 h 1355913"/>
              <a:gd name="connsiteX70" fmla="*/ 836206 w 1303698"/>
              <a:gd name="connsiteY70" fmla="*/ 1176009 h 1355913"/>
              <a:gd name="connsiteX71" fmla="*/ 836206 w 1303698"/>
              <a:gd name="connsiteY71" fmla="*/ 1139433 h 1355913"/>
              <a:gd name="connsiteX72" fmla="*/ 713802 w 1303698"/>
              <a:gd name="connsiteY72" fmla="*/ 1139433 h 1355913"/>
              <a:gd name="connsiteX73" fmla="*/ 713802 w 1303698"/>
              <a:gd name="connsiteY73" fmla="*/ 1176009 h 1355913"/>
              <a:gd name="connsiteX74" fmla="*/ 759764 w 1303698"/>
              <a:gd name="connsiteY74" fmla="*/ 1176009 h 1355913"/>
              <a:gd name="connsiteX75" fmla="*/ 759764 w 1303698"/>
              <a:gd name="connsiteY75" fmla="*/ 1139433 h 1355913"/>
              <a:gd name="connsiteX76" fmla="*/ 550507 w 1303698"/>
              <a:gd name="connsiteY76" fmla="*/ 1139433 h 1355913"/>
              <a:gd name="connsiteX77" fmla="*/ 550507 w 1303698"/>
              <a:gd name="connsiteY77" fmla="*/ 1176009 h 1355913"/>
              <a:gd name="connsiteX78" fmla="*/ 596469 w 1303698"/>
              <a:gd name="connsiteY78" fmla="*/ 1176009 h 1355913"/>
              <a:gd name="connsiteX79" fmla="*/ 596469 w 1303698"/>
              <a:gd name="connsiteY79" fmla="*/ 1139433 h 1355913"/>
              <a:gd name="connsiteX80" fmla="*/ 474065 w 1303698"/>
              <a:gd name="connsiteY80" fmla="*/ 1139433 h 1355913"/>
              <a:gd name="connsiteX81" fmla="*/ 474065 w 1303698"/>
              <a:gd name="connsiteY81" fmla="*/ 1176009 h 1355913"/>
              <a:gd name="connsiteX82" fmla="*/ 520027 w 1303698"/>
              <a:gd name="connsiteY82" fmla="*/ 1176009 h 1355913"/>
              <a:gd name="connsiteX83" fmla="*/ 520027 w 1303698"/>
              <a:gd name="connsiteY83" fmla="*/ 1139433 h 1355913"/>
              <a:gd name="connsiteX84" fmla="*/ 397623 w 1303698"/>
              <a:gd name="connsiteY84" fmla="*/ 1139433 h 1355913"/>
              <a:gd name="connsiteX85" fmla="*/ 397623 w 1303698"/>
              <a:gd name="connsiteY85" fmla="*/ 1176009 h 1355913"/>
              <a:gd name="connsiteX86" fmla="*/ 443585 w 1303698"/>
              <a:gd name="connsiteY86" fmla="*/ 1176009 h 1355913"/>
              <a:gd name="connsiteX87" fmla="*/ 443585 w 1303698"/>
              <a:gd name="connsiteY87" fmla="*/ 1139433 h 1355913"/>
              <a:gd name="connsiteX88" fmla="*/ 321181 w 1303698"/>
              <a:gd name="connsiteY88" fmla="*/ 1139433 h 1355913"/>
              <a:gd name="connsiteX89" fmla="*/ 321181 w 1303698"/>
              <a:gd name="connsiteY89" fmla="*/ 1176009 h 1355913"/>
              <a:gd name="connsiteX90" fmla="*/ 367143 w 1303698"/>
              <a:gd name="connsiteY90" fmla="*/ 1176009 h 1355913"/>
              <a:gd name="connsiteX91" fmla="*/ 367143 w 1303698"/>
              <a:gd name="connsiteY91" fmla="*/ 1139433 h 1355913"/>
              <a:gd name="connsiteX92" fmla="*/ 244739 w 1303698"/>
              <a:gd name="connsiteY92" fmla="*/ 1139433 h 1355913"/>
              <a:gd name="connsiteX93" fmla="*/ 244739 w 1303698"/>
              <a:gd name="connsiteY93" fmla="*/ 1176009 h 1355913"/>
              <a:gd name="connsiteX94" fmla="*/ 290701 w 1303698"/>
              <a:gd name="connsiteY94" fmla="*/ 1176009 h 1355913"/>
              <a:gd name="connsiteX95" fmla="*/ 290701 w 1303698"/>
              <a:gd name="connsiteY95" fmla="*/ 1139433 h 1355913"/>
              <a:gd name="connsiteX96" fmla="*/ 168297 w 1303698"/>
              <a:gd name="connsiteY96" fmla="*/ 1139433 h 1355913"/>
              <a:gd name="connsiteX97" fmla="*/ 168297 w 1303698"/>
              <a:gd name="connsiteY97" fmla="*/ 1176009 h 1355913"/>
              <a:gd name="connsiteX98" fmla="*/ 214259 w 1303698"/>
              <a:gd name="connsiteY98" fmla="*/ 1176009 h 1355913"/>
              <a:gd name="connsiteX99" fmla="*/ 214259 w 1303698"/>
              <a:gd name="connsiteY99" fmla="*/ 1139433 h 1355913"/>
              <a:gd name="connsiteX100" fmla="*/ 91855 w 1303698"/>
              <a:gd name="connsiteY100" fmla="*/ 1139433 h 1355913"/>
              <a:gd name="connsiteX101" fmla="*/ 91855 w 1303698"/>
              <a:gd name="connsiteY101" fmla="*/ 1176009 h 1355913"/>
              <a:gd name="connsiteX102" fmla="*/ 137817 w 1303698"/>
              <a:gd name="connsiteY102" fmla="*/ 1176009 h 1355913"/>
              <a:gd name="connsiteX103" fmla="*/ 137817 w 1303698"/>
              <a:gd name="connsiteY103" fmla="*/ 1139433 h 1355913"/>
              <a:gd name="connsiteX104" fmla="*/ 1172454 w 1303698"/>
              <a:gd name="connsiteY104" fmla="*/ 1066462 h 1355913"/>
              <a:gd name="connsiteX105" fmla="*/ 1172454 w 1303698"/>
              <a:gd name="connsiteY105" fmla="*/ 1103038 h 1355913"/>
              <a:gd name="connsiteX106" fmla="*/ 1218416 w 1303698"/>
              <a:gd name="connsiteY106" fmla="*/ 1103038 h 1355913"/>
              <a:gd name="connsiteX107" fmla="*/ 1218416 w 1303698"/>
              <a:gd name="connsiteY107" fmla="*/ 1066462 h 1355913"/>
              <a:gd name="connsiteX108" fmla="*/ 1096012 w 1303698"/>
              <a:gd name="connsiteY108" fmla="*/ 1066462 h 1355913"/>
              <a:gd name="connsiteX109" fmla="*/ 1096012 w 1303698"/>
              <a:gd name="connsiteY109" fmla="*/ 1103038 h 1355913"/>
              <a:gd name="connsiteX110" fmla="*/ 1141974 w 1303698"/>
              <a:gd name="connsiteY110" fmla="*/ 1103038 h 1355913"/>
              <a:gd name="connsiteX111" fmla="*/ 1141974 w 1303698"/>
              <a:gd name="connsiteY111" fmla="*/ 1066462 h 1355913"/>
              <a:gd name="connsiteX112" fmla="*/ 1019570 w 1303698"/>
              <a:gd name="connsiteY112" fmla="*/ 1066462 h 1355913"/>
              <a:gd name="connsiteX113" fmla="*/ 1019570 w 1303698"/>
              <a:gd name="connsiteY113" fmla="*/ 1103038 h 1355913"/>
              <a:gd name="connsiteX114" fmla="*/ 1065532 w 1303698"/>
              <a:gd name="connsiteY114" fmla="*/ 1103038 h 1355913"/>
              <a:gd name="connsiteX115" fmla="*/ 1065532 w 1303698"/>
              <a:gd name="connsiteY115" fmla="*/ 1066462 h 1355913"/>
              <a:gd name="connsiteX116" fmla="*/ 943128 w 1303698"/>
              <a:gd name="connsiteY116" fmla="*/ 1066462 h 1355913"/>
              <a:gd name="connsiteX117" fmla="*/ 943128 w 1303698"/>
              <a:gd name="connsiteY117" fmla="*/ 1103038 h 1355913"/>
              <a:gd name="connsiteX118" fmla="*/ 989090 w 1303698"/>
              <a:gd name="connsiteY118" fmla="*/ 1103038 h 1355913"/>
              <a:gd name="connsiteX119" fmla="*/ 989090 w 1303698"/>
              <a:gd name="connsiteY119" fmla="*/ 1066462 h 1355913"/>
              <a:gd name="connsiteX120" fmla="*/ 866686 w 1303698"/>
              <a:gd name="connsiteY120" fmla="*/ 1066462 h 1355913"/>
              <a:gd name="connsiteX121" fmla="*/ 866686 w 1303698"/>
              <a:gd name="connsiteY121" fmla="*/ 1103038 h 1355913"/>
              <a:gd name="connsiteX122" fmla="*/ 912648 w 1303698"/>
              <a:gd name="connsiteY122" fmla="*/ 1103038 h 1355913"/>
              <a:gd name="connsiteX123" fmla="*/ 912648 w 1303698"/>
              <a:gd name="connsiteY123" fmla="*/ 1066462 h 1355913"/>
              <a:gd name="connsiteX124" fmla="*/ 790244 w 1303698"/>
              <a:gd name="connsiteY124" fmla="*/ 1066462 h 1355913"/>
              <a:gd name="connsiteX125" fmla="*/ 790244 w 1303698"/>
              <a:gd name="connsiteY125" fmla="*/ 1103038 h 1355913"/>
              <a:gd name="connsiteX126" fmla="*/ 836206 w 1303698"/>
              <a:gd name="connsiteY126" fmla="*/ 1103038 h 1355913"/>
              <a:gd name="connsiteX127" fmla="*/ 836206 w 1303698"/>
              <a:gd name="connsiteY127" fmla="*/ 1066462 h 1355913"/>
              <a:gd name="connsiteX128" fmla="*/ 713802 w 1303698"/>
              <a:gd name="connsiteY128" fmla="*/ 1066462 h 1355913"/>
              <a:gd name="connsiteX129" fmla="*/ 713802 w 1303698"/>
              <a:gd name="connsiteY129" fmla="*/ 1103038 h 1355913"/>
              <a:gd name="connsiteX130" fmla="*/ 759764 w 1303698"/>
              <a:gd name="connsiteY130" fmla="*/ 1103038 h 1355913"/>
              <a:gd name="connsiteX131" fmla="*/ 759764 w 1303698"/>
              <a:gd name="connsiteY131" fmla="*/ 1066462 h 1355913"/>
              <a:gd name="connsiteX132" fmla="*/ 550507 w 1303698"/>
              <a:gd name="connsiteY132" fmla="*/ 1066462 h 1355913"/>
              <a:gd name="connsiteX133" fmla="*/ 550507 w 1303698"/>
              <a:gd name="connsiteY133" fmla="*/ 1103038 h 1355913"/>
              <a:gd name="connsiteX134" fmla="*/ 596469 w 1303698"/>
              <a:gd name="connsiteY134" fmla="*/ 1103038 h 1355913"/>
              <a:gd name="connsiteX135" fmla="*/ 596469 w 1303698"/>
              <a:gd name="connsiteY135" fmla="*/ 1066462 h 1355913"/>
              <a:gd name="connsiteX136" fmla="*/ 474065 w 1303698"/>
              <a:gd name="connsiteY136" fmla="*/ 1066462 h 1355913"/>
              <a:gd name="connsiteX137" fmla="*/ 474065 w 1303698"/>
              <a:gd name="connsiteY137" fmla="*/ 1103038 h 1355913"/>
              <a:gd name="connsiteX138" fmla="*/ 520027 w 1303698"/>
              <a:gd name="connsiteY138" fmla="*/ 1103038 h 1355913"/>
              <a:gd name="connsiteX139" fmla="*/ 520027 w 1303698"/>
              <a:gd name="connsiteY139" fmla="*/ 1066462 h 1355913"/>
              <a:gd name="connsiteX140" fmla="*/ 397623 w 1303698"/>
              <a:gd name="connsiteY140" fmla="*/ 1066462 h 1355913"/>
              <a:gd name="connsiteX141" fmla="*/ 397623 w 1303698"/>
              <a:gd name="connsiteY141" fmla="*/ 1103038 h 1355913"/>
              <a:gd name="connsiteX142" fmla="*/ 443585 w 1303698"/>
              <a:gd name="connsiteY142" fmla="*/ 1103038 h 1355913"/>
              <a:gd name="connsiteX143" fmla="*/ 443585 w 1303698"/>
              <a:gd name="connsiteY143" fmla="*/ 1066462 h 1355913"/>
              <a:gd name="connsiteX144" fmla="*/ 321181 w 1303698"/>
              <a:gd name="connsiteY144" fmla="*/ 1066462 h 1355913"/>
              <a:gd name="connsiteX145" fmla="*/ 321181 w 1303698"/>
              <a:gd name="connsiteY145" fmla="*/ 1103038 h 1355913"/>
              <a:gd name="connsiteX146" fmla="*/ 367143 w 1303698"/>
              <a:gd name="connsiteY146" fmla="*/ 1103038 h 1355913"/>
              <a:gd name="connsiteX147" fmla="*/ 367143 w 1303698"/>
              <a:gd name="connsiteY147" fmla="*/ 1066462 h 1355913"/>
              <a:gd name="connsiteX148" fmla="*/ 244739 w 1303698"/>
              <a:gd name="connsiteY148" fmla="*/ 1066462 h 1355913"/>
              <a:gd name="connsiteX149" fmla="*/ 244739 w 1303698"/>
              <a:gd name="connsiteY149" fmla="*/ 1103038 h 1355913"/>
              <a:gd name="connsiteX150" fmla="*/ 290701 w 1303698"/>
              <a:gd name="connsiteY150" fmla="*/ 1103038 h 1355913"/>
              <a:gd name="connsiteX151" fmla="*/ 290701 w 1303698"/>
              <a:gd name="connsiteY151" fmla="*/ 1066462 h 1355913"/>
              <a:gd name="connsiteX152" fmla="*/ 168297 w 1303698"/>
              <a:gd name="connsiteY152" fmla="*/ 1066462 h 1355913"/>
              <a:gd name="connsiteX153" fmla="*/ 168297 w 1303698"/>
              <a:gd name="connsiteY153" fmla="*/ 1103038 h 1355913"/>
              <a:gd name="connsiteX154" fmla="*/ 214259 w 1303698"/>
              <a:gd name="connsiteY154" fmla="*/ 1103038 h 1355913"/>
              <a:gd name="connsiteX155" fmla="*/ 214259 w 1303698"/>
              <a:gd name="connsiteY155" fmla="*/ 1066462 h 1355913"/>
              <a:gd name="connsiteX156" fmla="*/ 91855 w 1303698"/>
              <a:gd name="connsiteY156" fmla="*/ 1066462 h 1355913"/>
              <a:gd name="connsiteX157" fmla="*/ 91855 w 1303698"/>
              <a:gd name="connsiteY157" fmla="*/ 1103038 h 1355913"/>
              <a:gd name="connsiteX158" fmla="*/ 137817 w 1303698"/>
              <a:gd name="connsiteY158" fmla="*/ 1103038 h 1355913"/>
              <a:gd name="connsiteX159" fmla="*/ 137817 w 1303698"/>
              <a:gd name="connsiteY159" fmla="*/ 1066462 h 1355913"/>
              <a:gd name="connsiteX160" fmla="*/ 1172454 w 1303698"/>
              <a:gd name="connsiteY160" fmla="*/ 987699 h 1355913"/>
              <a:gd name="connsiteX161" fmla="*/ 1172454 w 1303698"/>
              <a:gd name="connsiteY161" fmla="*/ 1024275 h 1355913"/>
              <a:gd name="connsiteX162" fmla="*/ 1218416 w 1303698"/>
              <a:gd name="connsiteY162" fmla="*/ 1024275 h 1355913"/>
              <a:gd name="connsiteX163" fmla="*/ 1218416 w 1303698"/>
              <a:gd name="connsiteY163" fmla="*/ 987699 h 1355913"/>
              <a:gd name="connsiteX164" fmla="*/ 1096012 w 1303698"/>
              <a:gd name="connsiteY164" fmla="*/ 987699 h 1355913"/>
              <a:gd name="connsiteX165" fmla="*/ 1096012 w 1303698"/>
              <a:gd name="connsiteY165" fmla="*/ 1024275 h 1355913"/>
              <a:gd name="connsiteX166" fmla="*/ 1141974 w 1303698"/>
              <a:gd name="connsiteY166" fmla="*/ 1024275 h 1355913"/>
              <a:gd name="connsiteX167" fmla="*/ 1141974 w 1303698"/>
              <a:gd name="connsiteY167" fmla="*/ 987699 h 1355913"/>
              <a:gd name="connsiteX168" fmla="*/ 1019570 w 1303698"/>
              <a:gd name="connsiteY168" fmla="*/ 987699 h 1355913"/>
              <a:gd name="connsiteX169" fmla="*/ 1019570 w 1303698"/>
              <a:gd name="connsiteY169" fmla="*/ 1024275 h 1355913"/>
              <a:gd name="connsiteX170" fmla="*/ 1065532 w 1303698"/>
              <a:gd name="connsiteY170" fmla="*/ 1024275 h 1355913"/>
              <a:gd name="connsiteX171" fmla="*/ 1065532 w 1303698"/>
              <a:gd name="connsiteY171" fmla="*/ 987699 h 1355913"/>
              <a:gd name="connsiteX172" fmla="*/ 943128 w 1303698"/>
              <a:gd name="connsiteY172" fmla="*/ 987699 h 1355913"/>
              <a:gd name="connsiteX173" fmla="*/ 943128 w 1303698"/>
              <a:gd name="connsiteY173" fmla="*/ 1024275 h 1355913"/>
              <a:gd name="connsiteX174" fmla="*/ 989090 w 1303698"/>
              <a:gd name="connsiteY174" fmla="*/ 1024275 h 1355913"/>
              <a:gd name="connsiteX175" fmla="*/ 989090 w 1303698"/>
              <a:gd name="connsiteY175" fmla="*/ 987699 h 1355913"/>
              <a:gd name="connsiteX176" fmla="*/ 866686 w 1303698"/>
              <a:gd name="connsiteY176" fmla="*/ 987699 h 1355913"/>
              <a:gd name="connsiteX177" fmla="*/ 866686 w 1303698"/>
              <a:gd name="connsiteY177" fmla="*/ 1024275 h 1355913"/>
              <a:gd name="connsiteX178" fmla="*/ 912648 w 1303698"/>
              <a:gd name="connsiteY178" fmla="*/ 1024275 h 1355913"/>
              <a:gd name="connsiteX179" fmla="*/ 912648 w 1303698"/>
              <a:gd name="connsiteY179" fmla="*/ 987699 h 1355913"/>
              <a:gd name="connsiteX180" fmla="*/ 790244 w 1303698"/>
              <a:gd name="connsiteY180" fmla="*/ 987699 h 1355913"/>
              <a:gd name="connsiteX181" fmla="*/ 790244 w 1303698"/>
              <a:gd name="connsiteY181" fmla="*/ 1024275 h 1355913"/>
              <a:gd name="connsiteX182" fmla="*/ 836206 w 1303698"/>
              <a:gd name="connsiteY182" fmla="*/ 1024275 h 1355913"/>
              <a:gd name="connsiteX183" fmla="*/ 836206 w 1303698"/>
              <a:gd name="connsiteY183" fmla="*/ 987699 h 1355913"/>
              <a:gd name="connsiteX184" fmla="*/ 713802 w 1303698"/>
              <a:gd name="connsiteY184" fmla="*/ 987699 h 1355913"/>
              <a:gd name="connsiteX185" fmla="*/ 713802 w 1303698"/>
              <a:gd name="connsiteY185" fmla="*/ 1024275 h 1355913"/>
              <a:gd name="connsiteX186" fmla="*/ 759764 w 1303698"/>
              <a:gd name="connsiteY186" fmla="*/ 1024275 h 1355913"/>
              <a:gd name="connsiteX187" fmla="*/ 759764 w 1303698"/>
              <a:gd name="connsiteY187" fmla="*/ 987699 h 1355913"/>
              <a:gd name="connsiteX188" fmla="*/ 1172454 w 1303698"/>
              <a:gd name="connsiteY188" fmla="*/ 914728 h 1355913"/>
              <a:gd name="connsiteX189" fmla="*/ 1172454 w 1303698"/>
              <a:gd name="connsiteY189" fmla="*/ 951304 h 1355913"/>
              <a:gd name="connsiteX190" fmla="*/ 1218416 w 1303698"/>
              <a:gd name="connsiteY190" fmla="*/ 951304 h 1355913"/>
              <a:gd name="connsiteX191" fmla="*/ 1218416 w 1303698"/>
              <a:gd name="connsiteY191" fmla="*/ 914728 h 1355913"/>
              <a:gd name="connsiteX192" fmla="*/ 1096012 w 1303698"/>
              <a:gd name="connsiteY192" fmla="*/ 914728 h 1355913"/>
              <a:gd name="connsiteX193" fmla="*/ 1096012 w 1303698"/>
              <a:gd name="connsiteY193" fmla="*/ 951304 h 1355913"/>
              <a:gd name="connsiteX194" fmla="*/ 1141974 w 1303698"/>
              <a:gd name="connsiteY194" fmla="*/ 951304 h 1355913"/>
              <a:gd name="connsiteX195" fmla="*/ 1141974 w 1303698"/>
              <a:gd name="connsiteY195" fmla="*/ 914728 h 1355913"/>
              <a:gd name="connsiteX196" fmla="*/ 1019570 w 1303698"/>
              <a:gd name="connsiteY196" fmla="*/ 914728 h 1355913"/>
              <a:gd name="connsiteX197" fmla="*/ 1019570 w 1303698"/>
              <a:gd name="connsiteY197" fmla="*/ 951304 h 1355913"/>
              <a:gd name="connsiteX198" fmla="*/ 1065532 w 1303698"/>
              <a:gd name="connsiteY198" fmla="*/ 951304 h 1355913"/>
              <a:gd name="connsiteX199" fmla="*/ 1065532 w 1303698"/>
              <a:gd name="connsiteY199" fmla="*/ 914728 h 1355913"/>
              <a:gd name="connsiteX200" fmla="*/ 943128 w 1303698"/>
              <a:gd name="connsiteY200" fmla="*/ 914728 h 1355913"/>
              <a:gd name="connsiteX201" fmla="*/ 943128 w 1303698"/>
              <a:gd name="connsiteY201" fmla="*/ 951304 h 1355913"/>
              <a:gd name="connsiteX202" fmla="*/ 989090 w 1303698"/>
              <a:gd name="connsiteY202" fmla="*/ 951304 h 1355913"/>
              <a:gd name="connsiteX203" fmla="*/ 989090 w 1303698"/>
              <a:gd name="connsiteY203" fmla="*/ 914728 h 1355913"/>
              <a:gd name="connsiteX204" fmla="*/ 866686 w 1303698"/>
              <a:gd name="connsiteY204" fmla="*/ 914728 h 1355913"/>
              <a:gd name="connsiteX205" fmla="*/ 866686 w 1303698"/>
              <a:gd name="connsiteY205" fmla="*/ 951304 h 1355913"/>
              <a:gd name="connsiteX206" fmla="*/ 912648 w 1303698"/>
              <a:gd name="connsiteY206" fmla="*/ 951304 h 1355913"/>
              <a:gd name="connsiteX207" fmla="*/ 912648 w 1303698"/>
              <a:gd name="connsiteY207" fmla="*/ 914728 h 1355913"/>
              <a:gd name="connsiteX208" fmla="*/ 790244 w 1303698"/>
              <a:gd name="connsiteY208" fmla="*/ 914728 h 1355913"/>
              <a:gd name="connsiteX209" fmla="*/ 790244 w 1303698"/>
              <a:gd name="connsiteY209" fmla="*/ 951304 h 1355913"/>
              <a:gd name="connsiteX210" fmla="*/ 836206 w 1303698"/>
              <a:gd name="connsiteY210" fmla="*/ 951304 h 1355913"/>
              <a:gd name="connsiteX211" fmla="*/ 836206 w 1303698"/>
              <a:gd name="connsiteY211" fmla="*/ 914728 h 1355913"/>
              <a:gd name="connsiteX212" fmla="*/ 713802 w 1303698"/>
              <a:gd name="connsiteY212" fmla="*/ 914728 h 1355913"/>
              <a:gd name="connsiteX213" fmla="*/ 713802 w 1303698"/>
              <a:gd name="connsiteY213" fmla="*/ 951304 h 1355913"/>
              <a:gd name="connsiteX214" fmla="*/ 759764 w 1303698"/>
              <a:gd name="connsiteY214" fmla="*/ 951304 h 1355913"/>
              <a:gd name="connsiteX215" fmla="*/ 759764 w 1303698"/>
              <a:gd name="connsiteY215" fmla="*/ 914728 h 1355913"/>
              <a:gd name="connsiteX216" fmla="*/ 406719 w 1303698"/>
              <a:gd name="connsiteY216" fmla="*/ 768369 h 1355913"/>
              <a:gd name="connsiteX217" fmla="*/ 392429 w 1303698"/>
              <a:gd name="connsiteY217" fmla="*/ 781560 h 1355913"/>
              <a:gd name="connsiteX218" fmla="*/ 391879 w 1303698"/>
              <a:gd name="connsiteY218" fmla="*/ 942049 h 1355913"/>
              <a:gd name="connsiteX219" fmla="*/ 405620 w 1303698"/>
              <a:gd name="connsiteY219" fmla="*/ 956339 h 1355913"/>
              <a:gd name="connsiteX220" fmla="*/ 419360 w 1303698"/>
              <a:gd name="connsiteY220" fmla="*/ 942049 h 1355913"/>
              <a:gd name="connsiteX221" fmla="*/ 419360 w 1303698"/>
              <a:gd name="connsiteY221" fmla="*/ 863453 h 1355913"/>
              <a:gd name="connsiteX222" fmla="*/ 419360 w 1303698"/>
              <a:gd name="connsiteY222" fmla="*/ 782110 h 1355913"/>
              <a:gd name="connsiteX223" fmla="*/ 406719 w 1303698"/>
              <a:gd name="connsiteY223" fmla="*/ 768369 h 1355913"/>
              <a:gd name="connsiteX224" fmla="*/ 555116 w 1303698"/>
              <a:gd name="connsiteY224" fmla="*/ 723300 h 1355913"/>
              <a:gd name="connsiteX225" fmla="*/ 544674 w 1303698"/>
              <a:gd name="connsiteY225" fmla="*/ 734842 h 1355913"/>
              <a:gd name="connsiteX226" fmla="*/ 545223 w 1303698"/>
              <a:gd name="connsiteY226" fmla="*/ 944797 h 1355913"/>
              <a:gd name="connsiteX227" fmla="*/ 556765 w 1303698"/>
              <a:gd name="connsiteY227" fmla="*/ 956339 h 1355913"/>
              <a:gd name="connsiteX228" fmla="*/ 600185 w 1303698"/>
              <a:gd name="connsiteY228" fmla="*/ 956339 h 1355913"/>
              <a:gd name="connsiteX229" fmla="*/ 615025 w 1303698"/>
              <a:gd name="connsiteY229" fmla="*/ 941499 h 1355913"/>
              <a:gd name="connsiteX230" fmla="*/ 615025 w 1303698"/>
              <a:gd name="connsiteY230" fmla="*/ 866751 h 1355913"/>
              <a:gd name="connsiteX231" fmla="*/ 621071 w 1303698"/>
              <a:gd name="connsiteY231" fmla="*/ 853010 h 1355913"/>
              <a:gd name="connsiteX232" fmla="*/ 637559 w 1303698"/>
              <a:gd name="connsiteY232" fmla="*/ 827728 h 1355913"/>
              <a:gd name="connsiteX233" fmla="*/ 625468 w 1303698"/>
              <a:gd name="connsiteY233" fmla="*/ 816735 h 1355913"/>
              <a:gd name="connsiteX234" fmla="*/ 585895 w 1303698"/>
              <a:gd name="connsiteY234" fmla="*/ 816735 h 1355913"/>
              <a:gd name="connsiteX235" fmla="*/ 567208 w 1303698"/>
              <a:gd name="connsiteY235" fmla="*/ 798598 h 1355913"/>
              <a:gd name="connsiteX236" fmla="*/ 567208 w 1303698"/>
              <a:gd name="connsiteY236" fmla="*/ 767819 h 1355913"/>
              <a:gd name="connsiteX237" fmla="*/ 566659 w 1303698"/>
              <a:gd name="connsiteY237" fmla="*/ 767819 h 1355913"/>
              <a:gd name="connsiteX238" fmla="*/ 566659 w 1303698"/>
              <a:gd name="connsiteY238" fmla="*/ 735392 h 1355913"/>
              <a:gd name="connsiteX239" fmla="*/ 555116 w 1303698"/>
              <a:gd name="connsiteY239" fmla="*/ 723300 h 1355913"/>
              <a:gd name="connsiteX240" fmla="*/ 509498 w 1303698"/>
              <a:gd name="connsiteY240" fmla="*/ 565559 h 1355913"/>
              <a:gd name="connsiteX241" fmla="*/ 495208 w 1303698"/>
              <a:gd name="connsiteY241" fmla="*/ 572704 h 1355913"/>
              <a:gd name="connsiteX242" fmla="*/ 502353 w 1303698"/>
              <a:gd name="connsiteY242" fmla="*/ 601284 h 1355913"/>
              <a:gd name="connsiteX243" fmla="*/ 545223 w 1303698"/>
              <a:gd name="connsiteY243" fmla="*/ 674384 h 1355913"/>
              <a:gd name="connsiteX244" fmla="*/ 571605 w 1303698"/>
              <a:gd name="connsiteY244" fmla="*/ 702964 h 1355913"/>
              <a:gd name="connsiteX245" fmla="*/ 578750 w 1303698"/>
              <a:gd name="connsiteY245" fmla="*/ 703514 h 1355913"/>
              <a:gd name="connsiteX246" fmla="*/ 588643 w 1303698"/>
              <a:gd name="connsiteY246" fmla="*/ 715056 h 1355913"/>
              <a:gd name="connsiteX247" fmla="*/ 588093 w 1303698"/>
              <a:gd name="connsiteY247" fmla="*/ 767270 h 1355913"/>
              <a:gd name="connsiteX248" fmla="*/ 613376 w 1303698"/>
              <a:gd name="connsiteY248" fmla="*/ 794751 h 1355913"/>
              <a:gd name="connsiteX249" fmla="*/ 617773 w 1303698"/>
              <a:gd name="connsiteY249" fmla="*/ 795300 h 1355913"/>
              <a:gd name="connsiteX250" fmla="*/ 637559 w 1303698"/>
              <a:gd name="connsiteY250" fmla="*/ 783758 h 1355913"/>
              <a:gd name="connsiteX251" fmla="*/ 620521 w 1303698"/>
              <a:gd name="connsiteY251" fmla="*/ 754629 h 1355913"/>
              <a:gd name="connsiteX252" fmla="*/ 597987 w 1303698"/>
              <a:gd name="connsiteY252" fmla="*/ 731545 h 1355913"/>
              <a:gd name="connsiteX253" fmla="*/ 597987 w 1303698"/>
              <a:gd name="connsiteY253" fmla="*/ 656796 h 1355913"/>
              <a:gd name="connsiteX254" fmla="*/ 597437 w 1303698"/>
              <a:gd name="connsiteY254" fmla="*/ 656796 h 1355913"/>
              <a:gd name="connsiteX255" fmla="*/ 597437 w 1303698"/>
              <a:gd name="connsiteY255" fmla="*/ 580949 h 1355913"/>
              <a:gd name="connsiteX256" fmla="*/ 582597 w 1303698"/>
              <a:gd name="connsiteY256" fmla="*/ 565559 h 1355913"/>
              <a:gd name="connsiteX257" fmla="*/ 509498 w 1303698"/>
              <a:gd name="connsiteY257" fmla="*/ 565559 h 1355913"/>
              <a:gd name="connsiteX258" fmla="*/ 1099240 w 1303698"/>
              <a:gd name="connsiteY258" fmla="*/ 0 h 1355913"/>
              <a:gd name="connsiteX259" fmla="*/ 1179484 w 1303698"/>
              <a:gd name="connsiteY259" fmla="*/ 0 h 1355913"/>
              <a:gd name="connsiteX260" fmla="*/ 1216309 w 1303698"/>
              <a:gd name="connsiteY260" fmla="*/ 756827 h 1355913"/>
              <a:gd name="connsiteX261" fmla="*/ 1303698 w 1303698"/>
              <a:gd name="connsiteY261" fmla="*/ 758476 h 1355913"/>
              <a:gd name="connsiteX262" fmla="*/ 1301500 w 1303698"/>
              <a:gd name="connsiteY262" fmla="*/ 1355913 h 1355913"/>
              <a:gd name="connsiteX263" fmla="*/ 0 w 1303698"/>
              <a:gd name="connsiteY263" fmla="*/ 1355913 h 1355913"/>
              <a:gd name="connsiteX264" fmla="*/ 2199 w 1303698"/>
              <a:gd name="connsiteY264" fmla="*/ 951942 h 1355913"/>
              <a:gd name="connsiteX265" fmla="*/ 149497 w 1303698"/>
              <a:gd name="connsiteY265" fmla="*/ 867850 h 1355913"/>
              <a:gd name="connsiteX266" fmla="*/ 190719 w 1303698"/>
              <a:gd name="connsiteY266" fmla="*/ 943698 h 1355913"/>
              <a:gd name="connsiteX267" fmla="*/ 325925 w 1303698"/>
              <a:gd name="connsiteY267" fmla="*/ 867300 h 1355913"/>
              <a:gd name="connsiteX268" fmla="*/ 364398 w 1303698"/>
              <a:gd name="connsiteY268" fmla="*/ 938751 h 1355913"/>
              <a:gd name="connsiteX269" fmla="*/ 366047 w 1303698"/>
              <a:gd name="connsiteY269" fmla="*/ 767270 h 1355913"/>
              <a:gd name="connsiteX270" fmla="*/ 391879 w 1303698"/>
              <a:gd name="connsiteY270" fmla="*/ 741987 h 1355913"/>
              <a:gd name="connsiteX271" fmla="*/ 419910 w 1303698"/>
              <a:gd name="connsiteY271" fmla="*/ 714506 h 1355913"/>
              <a:gd name="connsiteX272" fmla="*/ 419910 w 1303698"/>
              <a:gd name="connsiteY272" fmla="*/ 661193 h 1355913"/>
              <a:gd name="connsiteX273" fmla="*/ 454536 w 1303698"/>
              <a:gd name="connsiteY273" fmla="*/ 606231 h 1355913"/>
              <a:gd name="connsiteX274" fmla="*/ 467727 w 1303698"/>
              <a:gd name="connsiteY274" fmla="*/ 584796 h 1355913"/>
              <a:gd name="connsiteX275" fmla="*/ 467177 w 1303698"/>
              <a:gd name="connsiteY275" fmla="*/ 555116 h 1355913"/>
              <a:gd name="connsiteX276" fmla="*/ 482017 w 1303698"/>
              <a:gd name="connsiteY276" fmla="*/ 539178 h 1355913"/>
              <a:gd name="connsiteX277" fmla="*/ 607330 w 1303698"/>
              <a:gd name="connsiteY277" fmla="*/ 539178 h 1355913"/>
              <a:gd name="connsiteX278" fmla="*/ 624368 w 1303698"/>
              <a:gd name="connsiteY278" fmla="*/ 558414 h 1355913"/>
              <a:gd name="connsiteX279" fmla="*/ 624368 w 1303698"/>
              <a:gd name="connsiteY279" fmla="*/ 673834 h 1355913"/>
              <a:gd name="connsiteX280" fmla="*/ 626017 w 1303698"/>
              <a:gd name="connsiteY280" fmla="*/ 717254 h 1355913"/>
              <a:gd name="connsiteX281" fmla="*/ 632063 w 1303698"/>
              <a:gd name="connsiteY281" fmla="*/ 726598 h 1355913"/>
              <a:gd name="connsiteX282" fmla="*/ 637010 w 1303698"/>
              <a:gd name="connsiteY282" fmla="*/ 717804 h 1355913"/>
              <a:gd name="connsiteX283" fmla="*/ 637010 w 1303698"/>
              <a:gd name="connsiteY283" fmla="*/ 690873 h 1355913"/>
              <a:gd name="connsiteX284" fmla="*/ 653498 w 1303698"/>
              <a:gd name="connsiteY284" fmla="*/ 674384 h 1355913"/>
              <a:gd name="connsiteX285" fmla="*/ 671086 w 1303698"/>
              <a:gd name="connsiteY285" fmla="*/ 658445 h 1355913"/>
              <a:gd name="connsiteX286" fmla="*/ 695819 w 1303698"/>
              <a:gd name="connsiteY286" fmla="*/ 611727 h 1355913"/>
              <a:gd name="connsiteX287" fmla="*/ 715056 w 1303698"/>
              <a:gd name="connsiteY287" fmla="*/ 594140 h 1355913"/>
              <a:gd name="connsiteX288" fmla="*/ 753529 w 1303698"/>
              <a:gd name="connsiteY288" fmla="*/ 597987 h 1355913"/>
              <a:gd name="connsiteX289" fmla="*/ 762323 w 1303698"/>
              <a:gd name="connsiteY289" fmla="*/ 606231 h 1355913"/>
              <a:gd name="connsiteX290" fmla="*/ 795850 w 1303698"/>
              <a:gd name="connsiteY290" fmla="*/ 665590 h 1355913"/>
              <a:gd name="connsiteX291" fmla="*/ 795850 w 1303698"/>
              <a:gd name="connsiteY291" fmla="*/ 765071 h 1355913"/>
              <a:gd name="connsiteX292" fmla="*/ 862903 w 1303698"/>
              <a:gd name="connsiteY292" fmla="*/ 761773 h 1355913"/>
              <a:gd name="connsiteX293" fmla="*/ 898079 w 1303698"/>
              <a:gd name="connsiteY293" fmla="*/ 155543 h 1355913"/>
              <a:gd name="connsiteX294" fmla="*/ 979973 w 1303698"/>
              <a:gd name="connsiteY294" fmla="*/ 155543 h 1355913"/>
              <a:gd name="connsiteX295" fmla="*/ 1016797 w 1303698"/>
              <a:gd name="connsiteY295" fmla="*/ 759026 h 1355913"/>
              <a:gd name="connsiteX296" fmla="*/ 1063515 w 1303698"/>
              <a:gd name="connsiteY296" fmla="*/ 757376 h 135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1303698" h="1355913">
                <a:moveTo>
                  <a:pt x="91855" y="1312553"/>
                </a:moveTo>
                <a:lnTo>
                  <a:pt x="91855" y="1330841"/>
                </a:lnTo>
                <a:lnTo>
                  <a:pt x="274735" y="1330841"/>
                </a:lnTo>
                <a:lnTo>
                  <a:pt x="274735" y="1312553"/>
                </a:lnTo>
                <a:close/>
                <a:moveTo>
                  <a:pt x="928130" y="1308135"/>
                </a:moveTo>
                <a:lnTo>
                  <a:pt x="928130" y="1326423"/>
                </a:lnTo>
                <a:lnTo>
                  <a:pt x="1111010" y="1326423"/>
                </a:lnTo>
                <a:lnTo>
                  <a:pt x="1111010" y="1308135"/>
                </a:lnTo>
                <a:close/>
                <a:moveTo>
                  <a:pt x="713802" y="1307881"/>
                </a:moveTo>
                <a:lnTo>
                  <a:pt x="713802" y="1326169"/>
                </a:lnTo>
                <a:lnTo>
                  <a:pt x="896682" y="1326169"/>
                </a:lnTo>
                <a:lnTo>
                  <a:pt x="896682" y="1307881"/>
                </a:lnTo>
                <a:close/>
                <a:moveTo>
                  <a:pt x="91855" y="1284733"/>
                </a:moveTo>
                <a:lnTo>
                  <a:pt x="91855" y="1303021"/>
                </a:lnTo>
                <a:lnTo>
                  <a:pt x="274735" y="1303021"/>
                </a:lnTo>
                <a:lnTo>
                  <a:pt x="274735" y="1284733"/>
                </a:lnTo>
                <a:close/>
                <a:moveTo>
                  <a:pt x="928130" y="1280315"/>
                </a:moveTo>
                <a:lnTo>
                  <a:pt x="928130" y="1298603"/>
                </a:lnTo>
                <a:lnTo>
                  <a:pt x="1111010" y="1298603"/>
                </a:lnTo>
                <a:lnTo>
                  <a:pt x="1111010" y="1280315"/>
                </a:lnTo>
                <a:close/>
                <a:moveTo>
                  <a:pt x="713802" y="1280061"/>
                </a:moveTo>
                <a:lnTo>
                  <a:pt x="713802" y="1298349"/>
                </a:lnTo>
                <a:lnTo>
                  <a:pt x="896682" y="1298349"/>
                </a:lnTo>
                <a:lnTo>
                  <a:pt x="896682" y="1280061"/>
                </a:lnTo>
                <a:close/>
                <a:moveTo>
                  <a:pt x="91855" y="1256914"/>
                </a:moveTo>
                <a:lnTo>
                  <a:pt x="91855" y="1275202"/>
                </a:lnTo>
                <a:lnTo>
                  <a:pt x="274735" y="1275202"/>
                </a:lnTo>
                <a:lnTo>
                  <a:pt x="274735" y="1256914"/>
                </a:lnTo>
                <a:close/>
                <a:moveTo>
                  <a:pt x="928130" y="1252496"/>
                </a:moveTo>
                <a:lnTo>
                  <a:pt x="928130" y="1270784"/>
                </a:lnTo>
                <a:lnTo>
                  <a:pt x="1111010" y="1270784"/>
                </a:lnTo>
                <a:lnTo>
                  <a:pt x="1111010" y="1252496"/>
                </a:lnTo>
                <a:close/>
                <a:moveTo>
                  <a:pt x="713802" y="1252242"/>
                </a:moveTo>
                <a:lnTo>
                  <a:pt x="713802" y="1270530"/>
                </a:lnTo>
                <a:lnTo>
                  <a:pt x="896682" y="1270530"/>
                </a:lnTo>
                <a:lnTo>
                  <a:pt x="896682" y="1252242"/>
                </a:lnTo>
                <a:close/>
                <a:moveTo>
                  <a:pt x="91855" y="1229095"/>
                </a:moveTo>
                <a:lnTo>
                  <a:pt x="91855" y="1247383"/>
                </a:lnTo>
                <a:lnTo>
                  <a:pt x="274735" y="1247383"/>
                </a:lnTo>
                <a:lnTo>
                  <a:pt x="274735" y="1229095"/>
                </a:lnTo>
                <a:close/>
                <a:moveTo>
                  <a:pt x="928130" y="1224677"/>
                </a:moveTo>
                <a:lnTo>
                  <a:pt x="928130" y="1242965"/>
                </a:lnTo>
                <a:lnTo>
                  <a:pt x="1111010" y="1242965"/>
                </a:lnTo>
                <a:lnTo>
                  <a:pt x="1111010" y="1224677"/>
                </a:lnTo>
                <a:close/>
                <a:moveTo>
                  <a:pt x="713802" y="1224423"/>
                </a:moveTo>
                <a:lnTo>
                  <a:pt x="713802" y="1242711"/>
                </a:lnTo>
                <a:lnTo>
                  <a:pt x="896682" y="1242711"/>
                </a:lnTo>
                <a:lnTo>
                  <a:pt x="896682" y="1224423"/>
                </a:lnTo>
                <a:close/>
                <a:moveTo>
                  <a:pt x="1172454" y="1139433"/>
                </a:moveTo>
                <a:lnTo>
                  <a:pt x="1172454" y="1176009"/>
                </a:lnTo>
                <a:lnTo>
                  <a:pt x="1218416" y="1176009"/>
                </a:lnTo>
                <a:lnTo>
                  <a:pt x="1218416" y="1139433"/>
                </a:lnTo>
                <a:close/>
                <a:moveTo>
                  <a:pt x="1096012" y="1139433"/>
                </a:moveTo>
                <a:lnTo>
                  <a:pt x="1096012" y="1176009"/>
                </a:lnTo>
                <a:lnTo>
                  <a:pt x="1141974" y="1176009"/>
                </a:lnTo>
                <a:lnTo>
                  <a:pt x="1141974" y="1139433"/>
                </a:lnTo>
                <a:close/>
                <a:moveTo>
                  <a:pt x="1019570" y="1139433"/>
                </a:moveTo>
                <a:lnTo>
                  <a:pt x="1019570" y="1176009"/>
                </a:lnTo>
                <a:lnTo>
                  <a:pt x="1065532" y="1176009"/>
                </a:lnTo>
                <a:lnTo>
                  <a:pt x="1065532" y="1139433"/>
                </a:lnTo>
                <a:close/>
                <a:moveTo>
                  <a:pt x="943128" y="1139433"/>
                </a:moveTo>
                <a:lnTo>
                  <a:pt x="943128" y="1176009"/>
                </a:lnTo>
                <a:lnTo>
                  <a:pt x="989090" y="1176009"/>
                </a:lnTo>
                <a:lnTo>
                  <a:pt x="989090" y="1139433"/>
                </a:lnTo>
                <a:close/>
                <a:moveTo>
                  <a:pt x="866686" y="1139433"/>
                </a:moveTo>
                <a:lnTo>
                  <a:pt x="866686" y="1176009"/>
                </a:lnTo>
                <a:lnTo>
                  <a:pt x="912648" y="1176009"/>
                </a:lnTo>
                <a:lnTo>
                  <a:pt x="912648" y="1139433"/>
                </a:lnTo>
                <a:close/>
                <a:moveTo>
                  <a:pt x="790244" y="1139433"/>
                </a:moveTo>
                <a:lnTo>
                  <a:pt x="790244" y="1176009"/>
                </a:lnTo>
                <a:lnTo>
                  <a:pt x="836206" y="1176009"/>
                </a:lnTo>
                <a:lnTo>
                  <a:pt x="836206" y="1139433"/>
                </a:lnTo>
                <a:close/>
                <a:moveTo>
                  <a:pt x="713802" y="1139433"/>
                </a:moveTo>
                <a:lnTo>
                  <a:pt x="713802" y="1176009"/>
                </a:lnTo>
                <a:lnTo>
                  <a:pt x="759764" y="1176009"/>
                </a:lnTo>
                <a:lnTo>
                  <a:pt x="759764" y="1139433"/>
                </a:lnTo>
                <a:close/>
                <a:moveTo>
                  <a:pt x="550507" y="1139433"/>
                </a:moveTo>
                <a:lnTo>
                  <a:pt x="550507" y="1176009"/>
                </a:lnTo>
                <a:lnTo>
                  <a:pt x="596469" y="1176009"/>
                </a:lnTo>
                <a:lnTo>
                  <a:pt x="596469" y="1139433"/>
                </a:lnTo>
                <a:close/>
                <a:moveTo>
                  <a:pt x="474065" y="1139433"/>
                </a:moveTo>
                <a:lnTo>
                  <a:pt x="474065" y="1176009"/>
                </a:lnTo>
                <a:lnTo>
                  <a:pt x="520027" y="1176009"/>
                </a:lnTo>
                <a:lnTo>
                  <a:pt x="520027" y="1139433"/>
                </a:lnTo>
                <a:close/>
                <a:moveTo>
                  <a:pt x="397623" y="1139433"/>
                </a:moveTo>
                <a:lnTo>
                  <a:pt x="397623" y="1176009"/>
                </a:lnTo>
                <a:lnTo>
                  <a:pt x="443585" y="1176009"/>
                </a:lnTo>
                <a:lnTo>
                  <a:pt x="443585" y="1139433"/>
                </a:lnTo>
                <a:close/>
                <a:moveTo>
                  <a:pt x="321181" y="1139433"/>
                </a:moveTo>
                <a:lnTo>
                  <a:pt x="321181" y="1176009"/>
                </a:lnTo>
                <a:lnTo>
                  <a:pt x="367143" y="1176009"/>
                </a:lnTo>
                <a:lnTo>
                  <a:pt x="367143" y="1139433"/>
                </a:lnTo>
                <a:close/>
                <a:moveTo>
                  <a:pt x="244739" y="1139433"/>
                </a:moveTo>
                <a:lnTo>
                  <a:pt x="244739" y="1176009"/>
                </a:lnTo>
                <a:lnTo>
                  <a:pt x="290701" y="1176009"/>
                </a:lnTo>
                <a:lnTo>
                  <a:pt x="290701" y="1139433"/>
                </a:lnTo>
                <a:close/>
                <a:moveTo>
                  <a:pt x="168297" y="1139433"/>
                </a:moveTo>
                <a:lnTo>
                  <a:pt x="168297" y="1176009"/>
                </a:lnTo>
                <a:lnTo>
                  <a:pt x="214259" y="1176009"/>
                </a:lnTo>
                <a:lnTo>
                  <a:pt x="214259" y="1139433"/>
                </a:lnTo>
                <a:close/>
                <a:moveTo>
                  <a:pt x="91855" y="1139433"/>
                </a:moveTo>
                <a:lnTo>
                  <a:pt x="91855" y="1176009"/>
                </a:lnTo>
                <a:lnTo>
                  <a:pt x="137817" y="1176009"/>
                </a:lnTo>
                <a:lnTo>
                  <a:pt x="137817" y="1139433"/>
                </a:lnTo>
                <a:close/>
                <a:moveTo>
                  <a:pt x="1172454" y="1066462"/>
                </a:moveTo>
                <a:lnTo>
                  <a:pt x="1172454" y="1103038"/>
                </a:lnTo>
                <a:lnTo>
                  <a:pt x="1218416" y="1103038"/>
                </a:lnTo>
                <a:lnTo>
                  <a:pt x="1218416" y="1066462"/>
                </a:lnTo>
                <a:close/>
                <a:moveTo>
                  <a:pt x="1096012" y="1066462"/>
                </a:moveTo>
                <a:lnTo>
                  <a:pt x="1096012" y="1103038"/>
                </a:lnTo>
                <a:lnTo>
                  <a:pt x="1141974" y="1103038"/>
                </a:lnTo>
                <a:lnTo>
                  <a:pt x="1141974" y="1066462"/>
                </a:lnTo>
                <a:close/>
                <a:moveTo>
                  <a:pt x="1019570" y="1066462"/>
                </a:moveTo>
                <a:lnTo>
                  <a:pt x="1019570" y="1103038"/>
                </a:lnTo>
                <a:lnTo>
                  <a:pt x="1065532" y="1103038"/>
                </a:lnTo>
                <a:lnTo>
                  <a:pt x="1065532" y="1066462"/>
                </a:lnTo>
                <a:close/>
                <a:moveTo>
                  <a:pt x="943128" y="1066462"/>
                </a:moveTo>
                <a:lnTo>
                  <a:pt x="943128" y="1103038"/>
                </a:lnTo>
                <a:lnTo>
                  <a:pt x="989090" y="1103038"/>
                </a:lnTo>
                <a:lnTo>
                  <a:pt x="989090" y="1066462"/>
                </a:lnTo>
                <a:close/>
                <a:moveTo>
                  <a:pt x="866686" y="1066462"/>
                </a:moveTo>
                <a:lnTo>
                  <a:pt x="866686" y="1103038"/>
                </a:lnTo>
                <a:lnTo>
                  <a:pt x="912648" y="1103038"/>
                </a:lnTo>
                <a:lnTo>
                  <a:pt x="912648" y="1066462"/>
                </a:lnTo>
                <a:close/>
                <a:moveTo>
                  <a:pt x="790244" y="1066462"/>
                </a:moveTo>
                <a:lnTo>
                  <a:pt x="790244" y="1103038"/>
                </a:lnTo>
                <a:lnTo>
                  <a:pt x="836206" y="1103038"/>
                </a:lnTo>
                <a:lnTo>
                  <a:pt x="836206" y="1066462"/>
                </a:lnTo>
                <a:close/>
                <a:moveTo>
                  <a:pt x="713802" y="1066462"/>
                </a:moveTo>
                <a:lnTo>
                  <a:pt x="713802" y="1103038"/>
                </a:lnTo>
                <a:lnTo>
                  <a:pt x="759764" y="1103038"/>
                </a:lnTo>
                <a:lnTo>
                  <a:pt x="759764" y="1066462"/>
                </a:lnTo>
                <a:close/>
                <a:moveTo>
                  <a:pt x="550507" y="1066462"/>
                </a:moveTo>
                <a:lnTo>
                  <a:pt x="550507" y="1103038"/>
                </a:lnTo>
                <a:lnTo>
                  <a:pt x="596469" y="1103038"/>
                </a:lnTo>
                <a:lnTo>
                  <a:pt x="596469" y="1066462"/>
                </a:lnTo>
                <a:close/>
                <a:moveTo>
                  <a:pt x="474065" y="1066462"/>
                </a:moveTo>
                <a:lnTo>
                  <a:pt x="474065" y="1103038"/>
                </a:lnTo>
                <a:lnTo>
                  <a:pt x="520027" y="1103038"/>
                </a:lnTo>
                <a:lnTo>
                  <a:pt x="520027" y="1066462"/>
                </a:lnTo>
                <a:close/>
                <a:moveTo>
                  <a:pt x="397623" y="1066462"/>
                </a:moveTo>
                <a:lnTo>
                  <a:pt x="397623" y="1103038"/>
                </a:lnTo>
                <a:lnTo>
                  <a:pt x="443585" y="1103038"/>
                </a:lnTo>
                <a:lnTo>
                  <a:pt x="443585" y="1066462"/>
                </a:lnTo>
                <a:close/>
                <a:moveTo>
                  <a:pt x="321181" y="1066462"/>
                </a:moveTo>
                <a:lnTo>
                  <a:pt x="321181" y="1103038"/>
                </a:lnTo>
                <a:lnTo>
                  <a:pt x="367143" y="1103038"/>
                </a:lnTo>
                <a:lnTo>
                  <a:pt x="367143" y="1066462"/>
                </a:lnTo>
                <a:close/>
                <a:moveTo>
                  <a:pt x="244739" y="1066462"/>
                </a:moveTo>
                <a:lnTo>
                  <a:pt x="244739" y="1103038"/>
                </a:lnTo>
                <a:lnTo>
                  <a:pt x="290701" y="1103038"/>
                </a:lnTo>
                <a:lnTo>
                  <a:pt x="290701" y="1066462"/>
                </a:lnTo>
                <a:close/>
                <a:moveTo>
                  <a:pt x="168297" y="1066462"/>
                </a:moveTo>
                <a:lnTo>
                  <a:pt x="168297" y="1103038"/>
                </a:lnTo>
                <a:lnTo>
                  <a:pt x="214259" y="1103038"/>
                </a:lnTo>
                <a:lnTo>
                  <a:pt x="214259" y="1066462"/>
                </a:lnTo>
                <a:close/>
                <a:moveTo>
                  <a:pt x="91855" y="1066462"/>
                </a:moveTo>
                <a:lnTo>
                  <a:pt x="91855" y="1103038"/>
                </a:lnTo>
                <a:lnTo>
                  <a:pt x="137817" y="1103038"/>
                </a:lnTo>
                <a:lnTo>
                  <a:pt x="137817" y="1066462"/>
                </a:lnTo>
                <a:close/>
                <a:moveTo>
                  <a:pt x="1172454" y="987699"/>
                </a:moveTo>
                <a:lnTo>
                  <a:pt x="1172454" y="1024275"/>
                </a:lnTo>
                <a:lnTo>
                  <a:pt x="1218416" y="1024275"/>
                </a:lnTo>
                <a:lnTo>
                  <a:pt x="1218416" y="987699"/>
                </a:lnTo>
                <a:close/>
                <a:moveTo>
                  <a:pt x="1096012" y="987699"/>
                </a:moveTo>
                <a:lnTo>
                  <a:pt x="1096012" y="1024275"/>
                </a:lnTo>
                <a:lnTo>
                  <a:pt x="1141974" y="1024275"/>
                </a:lnTo>
                <a:lnTo>
                  <a:pt x="1141974" y="987699"/>
                </a:lnTo>
                <a:close/>
                <a:moveTo>
                  <a:pt x="1019570" y="987699"/>
                </a:moveTo>
                <a:lnTo>
                  <a:pt x="1019570" y="1024275"/>
                </a:lnTo>
                <a:lnTo>
                  <a:pt x="1065532" y="1024275"/>
                </a:lnTo>
                <a:lnTo>
                  <a:pt x="1065532" y="987699"/>
                </a:lnTo>
                <a:close/>
                <a:moveTo>
                  <a:pt x="943128" y="987699"/>
                </a:moveTo>
                <a:lnTo>
                  <a:pt x="943128" y="1024275"/>
                </a:lnTo>
                <a:lnTo>
                  <a:pt x="989090" y="1024275"/>
                </a:lnTo>
                <a:lnTo>
                  <a:pt x="989090" y="987699"/>
                </a:lnTo>
                <a:close/>
                <a:moveTo>
                  <a:pt x="866686" y="987699"/>
                </a:moveTo>
                <a:lnTo>
                  <a:pt x="866686" y="1024275"/>
                </a:lnTo>
                <a:lnTo>
                  <a:pt x="912648" y="1024275"/>
                </a:lnTo>
                <a:lnTo>
                  <a:pt x="912648" y="987699"/>
                </a:lnTo>
                <a:close/>
                <a:moveTo>
                  <a:pt x="790244" y="987699"/>
                </a:moveTo>
                <a:lnTo>
                  <a:pt x="790244" y="1024275"/>
                </a:lnTo>
                <a:lnTo>
                  <a:pt x="836206" y="1024275"/>
                </a:lnTo>
                <a:lnTo>
                  <a:pt x="836206" y="987699"/>
                </a:lnTo>
                <a:close/>
                <a:moveTo>
                  <a:pt x="713802" y="987699"/>
                </a:moveTo>
                <a:lnTo>
                  <a:pt x="713802" y="1024275"/>
                </a:lnTo>
                <a:lnTo>
                  <a:pt x="759764" y="1024275"/>
                </a:lnTo>
                <a:lnTo>
                  <a:pt x="759764" y="987699"/>
                </a:lnTo>
                <a:close/>
                <a:moveTo>
                  <a:pt x="1172454" y="914728"/>
                </a:moveTo>
                <a:lnTo>
                  <a:pt x="1172454" y="951304"/>
                </a:lnTo>
                <a:lnTo>
                  <a:pt x="1218416" y="951304"/>
                </a:lnTo>
                <a:lnTo>
                  <a:pt x="1218416" y="914728"/>
                </a:lnTo>
                <a:close/>
                <a:moveTo>
                  <a:pt x="1096012" y="914728"/>
                </a:moveTo>
                <a:lnTo>
                  <a:pt x="1096012" y="951304"/>
                </a:lnTo>
                <a:lnTo>
                  <a:pt x="1141974" y="951304"/>
                </a:lnTo>
                <a:lnTo>
                  <a:pt x="1141974" y="914728"/>
                </a:lnTo>
                <a:close/>
                <a:moveTo>
                  <a:pt x="1019570" y="914728"/>
                </a:moveTo>
                <a:lnTo>
                  <a:pt x="1019570" y="951304"/>
                </a:lnTo>
                <a:lnTo>
                  <a:pt x="1065532" y="951304"/>
                </a:lnTo>
                <a:lnTo>
                  <a:pt x="1065532" y="914728"/>
                </a:lnTo>
                <a:close/>
                <a:moveTo>
                  <a:pt x="943128" y="914728"/>
                </a:moveTo>
                <a:lnTo>
                  <a:pt x="943128" y="951304"/>
                </a:lnTo>
                <a:lnTo>
                  <a:pt x="989090" y="951304"/>
                </a:lnTo>
                <a:lnTo>
                  <a:pt x="989090" y="914728"/>
                </a:lnTo>
                <a:close/>
                <a:moveTo>
                  <a:pt x="866686" y="914728"/>
                </a:moveTo>
                <a:lnTo>
                  <a:pt x="866686" y="951304"/>
                </a:lnTo>
                <a:lnTo>
                  <a:pt x="912648" y="951304"/>
                </a:lnTo>
                <a:lnTo>
                  <a:pt x="912648" y="914728"/>
                </a:lnTo>
                <a:close/>
                <a:moveTo>
                  <a:pt x="790244" y="914728"/>
                </a:moveTo>
                <a:lnTo>
                  <a:pt x="790244" y="951304"/>
                </a:lnTo>
                <a:lnTo>
                  <a:pt x="836206" y="951304"/>
                </a:lnTo>
                <a:lnTo>
                  <a:pt x="836206" y="914728"/>
                </a:lnTo>
                <a:close/>
                <a:moveTo>
                  <a:pt x="713802" y="914728"/>
                </a:moveTo>
                <a:lnTo>
                  <a:pt x="713802" y="951304"/>
                </a:lnTo>
                <a:lnTo>
                  <a:pt x="759764" y="951304"/>
                </a:lnTo>
                <a:lnTo>
                  <a:pt x="759764" y="914728"/>
                </a:lnTo>
                <a:close/>
                <a:moveTo>
                  <a:pt x="406719" y="768369"/>
                </a:moveTo>
                <a:cubicBezTo>
                  <a:pt x="397376" y="768369"/>
                  <a:pt x="392429" y="770567"/>
                  <a:pt x="392429" y="781560"/>
                </a:cubicBezTo>
                <a:cubicBezTo>
                  <a:pt x="392979" y="834873"/>
                  <a:pt x="392979" y="888736"/>
                  <a:pt x="391879" y="942049"/>
                </a:cubicBezTo>
                <a:cubicBezTo>
                  <a:pt x="391879" y="951942"/>
                  <a:pt x="395177" y="956339"/>
                  <a:pt x="405620" y="956339"/>
                </a:cubicBezTo>
                <a:cubicBezTo>
                  <a:pt x="416063" y="956339"/>
                  <a:pt x="419360" y="952492"/>
                  <a:pt x="419360" y="942049"/>
                </a:cubicBezTo>
                <a:cubicBezTo>
                  <a:pt x="418811" y="915667"/>
                  <a:pt x="419360" y="889835"/>
                  <a:pt x="419360" y="863453"/>
                </a:cubicBezTo>
                <a:cubicBezTo>
                  <a:pt x="419360" y="836522"/>
                  <a:pt x="418811" y="809041"/>
                  <a:pt x="419360" y="782110"/>
                </a:cubicBezTo>
                <a:cubicBezTo>
                  <a:pt x="419360" y="772766"/>
                  <a:pt x="417162" y="768369"/>
                  <a:pt x="406719" y="768369"/>
                </a:cubicBezTo>
                <a:close/>
                <a:moveTo>
                  <a:pt x="555116" y="723300"/>
                </a:moveTo>
                <a:cubicBezTo>
                  <a:pt x="546872" y="723300"/>
                  <a:pt x="544674" y="727697"/>
                  <a:pt x="544674" y="734842"/>
                </a:cubicBezTo>
                <a:cubicBezTo>
                  <a:pt x="544674" y="804644"/>
                  <a:pt x="544674" y="874446"/>
                  <a:pt x="545223" y="944797"/>
                </a:cubicBezTo>
                <a:cubicBezTo>
                  <a:pt x="544674" y="953041"/>
                  <a:pt x="548521" y="956339"/>
                  <a:pt x="556765" y="956339"/>
                </a:cubicBezTo>
                <a:cubicBezTo>
                  <a:pt x="571056" y="955789"/>
                  <a:pt x="585895" y="955789"/>
                  <a:pt x="600185" y="956339"/>
                </a:cubicBezTo>
                <a:cubicBezTo>
                  <a:pt x="611177" y="956889"/>
                  <a:pt x="615025" y="952492"/>
                  <a:pt x="615025" y="941499"/>
                </a:cubicBezTo>
                <a:cubicBezTo>
                  <a:pt x="614475" y="916217"/>
                  <a:pt x="615025" y="891484"/>
                  <a:pt x="615025" y="866751"/>
                </a:cubicBezTo>
                <a:cubicBezTo>
                  <a:pt x="615025" y="861255"/>
                  <a:pt x="613926" y="853010"/>
                  <a:pt x="621071" y="853010"/>
                </a:cubicBezTo>
                <a:cubicBezTo>
                  <a:pt x="640857" y="853010"/>
                  <a:pt x="637010" y="839270"/>
                  <a:pt x="637559" y="827728"/>
                </a:cubicBezTo>
                <a:cubicBezTo>
                  <a:pt x="637559" y="818934"/>
                  <a:pt x="633712" y="816735"/>
                  <a:pt x="625468" y="816735"/>
                </a:cubicBezTo>
                <a:cubicBezTo>
                  <a:pt x="612277" y="816735"/>
                  <a:pt x="599086" y="816186"/>
                  <a:pt x="585895" y="816735"/>
                </a:cubicBezTo>
                <a:cubicBezTo>
                  <a:pt x="572704" y="817285"/>
                  <a:pt x="567208" y="811239"/>
                  <a:pt x="567208" y="798598"/>
                </a:cubicBezTo>
                <a:cubicBezTo>
                  <a:pt x="567208" y="788705"/>
                  <a:pt x="567208" y="778262"/>
                  <a:pt x="567208" y="767819"/>
                </a:cubicBezTo>
                <a:cubicBezTo>
                  <a:pt x="566659" y="767819"/>
                  <a:pt x="566659" y="767819"/>
                  <a:pt x="566659" y="767819"/>
                </a:cubicBezTo>
                <a:cubicBezTo>
                  <a:pt x="566659" y="756827"/>
                  <a:pt x="566659" y="746384"/>
                  <a:pt x="566659" y="735392"/>
                </a:cubicBezTo>
                <a:cubicBezTo>
                  <a:pt x="566659" y="727148"/>
                  <a:pt x="563910" y="723300"/>
                  <a:pt x="555116" y="723300"/>
                </a:cubicBezTo>
                <a:close/>
                <a:moveTo>
                  <a:pt x="509498" y="565559"/>
                </a:moveTo>
                <a:cubicBezTo>
                  <a:pt x="503452" y="565559"/>
                  <a:pt x="495208" y="563910"/>
                  <a:pt x="495208" y="572704"/>
                </a:cubicBezTo>
                <a:cubicBezTo>
                  <a:pt x="495208" y="582597"/>
                  <a:pt x="488063" y="595239"/>
                  <a:pt x="502353" y="601284"/>
                </a:cubicBezTo>
                <a:cubicBezTo>
                  <a:pt x="534781" y="615025"/>
                  <a:pt x="546322" y="640857"/>
                  <a:pt x="545223" y="674384"/>
                </a:cubicBezTo>
                <a:cubicBezTo>
                  <a:pt x="544674" y="705712"/>
                  <a:pt x="543025" y="702964"/>
                  <a:pt x="571605" y="702964"/>
                </a:cubicBezTo>
                <a:cubicBezTo>
                  <a:pt x="574353" y="702964"/>
                  <a:pt x="576552" y="702964"/>
                  <a:pt x="578750" y="703514"/>
                </a:cubicBezTo>
                <a:cubicBezTo>
                  <a:pt x="584796" y="704613"/>
                  <a:pt x="589193" y="706262"/>
                  <a:pt x="588643" y="715056"/>
                </a:cubicBezTo>
                <a:cubicBezTo>
                  <a:pt x="586994" y="732644"/>
                  <a:pt x="588093" y="749682"/>
                  <a:pt x="588093" y="767270"/>
                </a:cubicBezTo>
                <a:cubicBezTo>
                  <a:pt x="588093" y="793651"/>
                  <a:pt x="588093" y="793651"/>
                  <a:pt x="613376" y="794751"/>
                </a:cubicBezTo>
                <a:cubicBezTo>
                  <a:pt x="615025" y="794751"/>
                  <a:pt x="616124" y="795300"/>
                  <a:pt x="617773" y="795300"/>
                </a:cubicBezTo>
                <a:cubicBezTo>
                  <a:pt x="627117" y="795850"/>
                  <a:pt x="637010" y="799148"/>
                  <a:pt x="637559" y="783758"/>
                </a:cubicBezTo>
                <a:cubicBezTo>
                  <a:pt x="638658" y="756827"/>
                  <a:pt x="638658" y="755178"/>
                  <a:pt x="620521" y="754629"/>
                </a:cubicBezTo>
                <a:cubicBezTo>
                  <a:pt x="602384" y="753529"/>
                  <a:pt x="597987" y="749682"/>
                  <a:pt x="597987" y="731545"/>
                </a:cubicBezTo>
                <a:cubicBezTo>
                  <a:pt x="597987" y="706262"/>
                  <a:pt x="597987" y="681529"/>
                  <a:pt x="597987" y="656796"/>
                </a:cubicBezTo>
                <a:cubicBezTo>
                  <a:pt x="597437" y="656796"/>
                  <a:pt x="597437" y="656796"/>
                  <a:pt x="597437" y="656796"/>
                </a:cubicBezTo>
                <a:cubicBezTo>
                  <a:pt x="597437" y="631514"/>
                  <a:pt x="596887" y="606231"/>
                  <a:pt x="597437" y="580949"/>
                </a:cubicBezTo>
                <a:cubicBezTo>
                  <a:pt x="597987" y="569956"/>
                  <a:pt x="594689" y="565009"/>
                  <a:pt x="582597" y="565559"/>
                </a:cubicBezTo>
                <a:cubicBezTo>
                  <a:pt x="558414" y="566109"/>
                  <a:pt x="533681" y="565559"/>
                  <a:pt x="509498" y="565559"/>
                </a:cubicBezTo>
                <a:close/>
                <a:moveTo>
                  <a:pt x="1099240" y="0"/>
                </a:moveTo>
                <a:lnTo>
                  <a:pt x="1179484" y="0"/>
                </a:lnTo>
                <a:lnTo>
                  <a:pt x="1216309" y="756827"/>
                </a:lnTo>
                <a:lnTo>
                  <a:pt x="1303698" y="758476"/>
                </a:lnTo>
                <a:lnTo>
                  <a:pt x="1301500" y="1355913"/>
                </a:lnTo>
                <a:lnTo>
                  <a:pt x="0" y="1355913"/>
                </a:lnTo>
                <a:lnTo>
                  <a:pt x="2199" y="951942"/>
                </a:lnTo>
                <a:lnTo>
                  <a:pt x="149497" y="867850"/>
                </a:lnTo>
                <a:lnTo>
                  <a:pt x="190719" y="943698"/>
                </a:lnTo>
                <a:lnTo>
                  <a:pt x="325925" y="867300"/>
                </a:lnTo>
                <a:lnTo>
                  <a:pt x="364398" y="938751"/>
                </a:lnTo>
                <a:cubicBezTo>
                  <a:pt x="364398" y="881591"/>
                  <a:pt x="365498" y="824430"/>
                  <a:pt x="366047" y="767270"/>
                </a:cubicBezTo>
                <a:cubicBezTo>
                  <a:pt x="366047" y="743636"/>
                  <a:pt x="367696" y="741987"/>
                  <a:pt x="391879" y="741987"/>
                </a:cubicBezTo>
                <a:cubicBezTo>
                  <a:pt x="423208" y="741987"/>
                  <a:pt x="419910" y="745835"/>
                  <a:pt x="419910" y="714506"/>
                </a:cubicBezTo>
                <a:cubicBezTo>
                  <a:pt x="419910" y="696918"/>
                  <a:pt x="419910" y="678781"/>
                  <a:pt x="419910" y="661193"/>
                </a:cubicBezTo>
                <a:cubicBezTo>
                  <a:pt x="420460" y="635911"/>
                  <a:pt x="431452" y="616674"/>
                  <a:pt x="454536" y="606231"/>
                </a:cubicBezTo>
                <a:cubicBezTo>
                  <a:pt x="464979" y="601834"/>
                  <a:pt x="468826" y="595788"/>
                  <a:pt x="467727" y="584796"/>
                </a:cubicBezTo>
                <a:cubicBezTo>
                  <a:pt x="466628" y="574903"/>
                  <a:pt x="467177" y="565009"/>
                  <a:pt x="467177" y="555116"/>
                </a:cubicBezTo>
                <a:cubicBezTo>
                  <a:pt x="466628" y="544674"/>
                  <a:pt x="471574" y="539178"/>
                  <a:pt x="482017" y="539178"/>
                </a:cubicBezTo>
                <a:cubicBezTo>
                  <a:pt x="523788" y="539178"/>
                  <a:pt x="565559" y="539178"/>
                  <a:pt x="607330" y="539178"/>
                </a:cubicBezTo>
                <a:cubicBezTo>
                  <a:pt x="620521" y="539178"/>
                  <a:pt x="624368" y="546872"/>
                  <a:pt x="624368" y="558414"/>
                </a:cubicBezTo>
                <a:cubicBezTo>
                  <a:pt x="623819" y="596887"/>
                  <a:pt x="623819" y="635361"/>
                  <a:pt x="624368" y="673834"/>
                </a:cubicBezTo>
                <a:cubicBezTo>
                  <a:pt x="624368" y="688124"/>
                  <a:pt x="625468" y="702964"/>
                  <a:pt x="626017" y="717254"/>
                </a:cubicBezTo>
                <a:cubicBezTo>
                  <a:pt x="626017" y="721651"/>
                  <a:pt x="626017" y="727148"/>
                  <a:pt x="632063" y="726598"/>
                </a:cubicBezTo>
                <a:cubicBezTo>
                  <a:pt x="637559" y="726048"/>
                  <a:pt x="637010" y="721651"/>
                  <a:pt x="637010" y="717804"/>
                </a:cubicBezTo>
                <a:cubicBezTo>
                  <a:pt x="637010" y="708461"/>
                  <a:pt x="637559" y="699667"/>
                  <a:pt x="637010" y="690873"/>
                </a:cubicBezTo>
                <a:cubicBezTo>
                  <a:pt x="636460" y="679330"/>
                  <a:pt x="641407" y="672735"/>
                  <a:pt x="653498" y="674384"/>
                </a:cubicBezTo>
                <a:cubicBezTo>
                  <a:pt x="665590" y="676033"/>
                  <a:pt x="671086" y="672186"/>
                  <a:pt x="671086" y="658445"/>
                </a:cubicBezTo>
                <a:cubicBezTo>
                  <a:pt x="671086" y="639208"/>
                  <a:pt x="680430" y="623819"/>
                  <a:pt x="695819" y="611727"/>
                </a:cubicBezTo>
                <a:cubicBezTo>
                  <a:pt x="702414" y="606231"/>
                  <a:pt x="710109" y="602933"/>
                  <a:pt x="715056" y="594140"/>
                </a:cubicBezTo>
                <a:cubicBezTo>
                  <a:pt x="720002" y="585346"/>
                  <a:pt x="748582" y="588643"/>
                  <a:pt x="753529" y="597987"/>
                </a:cubicBezTo>
                <a:cubicBezTo>
                  <a:pt x="755728" y="601834"/>
                  <a:pt x="758476" y="604033"/>
                  <a:pt x="762323" y="606231"/>
                </a:cubicBezTo>
                <a:cubicBezTo>
                  <a:pt x="785407" y="619422"/>
                  <a:pt x="795850" y="639758"/>
                  <a:pt x="795850" y="665590"/>
                </a:cubicBezTo>
                <a:cubicBezTo>
                  <a:pt x="795850" y="698567"/>
                  <a:pt x="795850" y="732094"/>
                  <a:pt x="795850" y="765071"/>
                </a:cubicBezTo>
                <a:lnTo>
                  <a:pt x="862903" y="761773"/>
                </a:lnTo>
                <a:lnTo>
                  <a:pt x="898079" y="155543"/>
                </a:lnTo>
                <a:lnTo>
                  <a:pt x="979973" y="155543"/>
                </a:lnTo>
                <a:lnTo>
                  <a:pt x="1016797" y="759026"/>
                </a:lnTo>
                <a:lnTo>
                  <a:pt x="1063515" y="75737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0A98399F-D986-4831-8DC3-DA60B3B7336B}"/>
              </a:ext>
            </a:extLst>
          </p:cNvPr>
          <p:cNvSpPr/>
          <p:nvPr/>
        </p:nvSpPr>
        <p:spPr>
          <a:xfrm rot="16200000">
            <a:off x="975167" y="5805191"/>
            <a:ext cx="565444" cy="676134"/>
          </a:xfrm>
          <a:custGeom>
            <a:avLst/>
            <a:gdLst>
              <a:gd name="connsiteX0" fmla="*/ 182559 w 565444"/>
              <a:gd name="connsiteY0" fmla="*/ 37056 h 676134"/>
              <a:gd name="connsiteX1" fmla="*/ 182559 w 565444"/>
              <a:gd name="connsiteY1" fmla="*/ 175472 h 676134"/>
              <a:gd name="connsiteX2" fmla="*/ 108447 w 565444"/>
              <a:gd name="connsiteY2" fmla="*/ 175472 h 676134"/>
              <a:gd name="connsiteX3" fmla="*/ 108447 w 565444"/>
              <a:gd name="connsiteY3" fmla="*/ 37056 h 676134"/>
              <a:gd name="connsiteX4" fmla="*/ 145503 w 565444"/>
              <a:gd name="connsiteY4" fmla="*/ 0 h 676134"/>
              <a:gd name="connsiteX5" fmla="*/ 182559 w 565444"/>
              <a:gd name="connsiteY5" fmla="*/ 37056 h 676134"/>
              <a:gd name="connsiteX6" fmla="*/ 456997 w 565444"/>
              <a:gd name="connsiteY6" fmla="*/ 37056 h 676134"/>
              <a:gd name="connsiteX7" fmla="*/ 456997 w 565444"/>
              <a:gd name="connsiteY7" fmla="*/ 175472 h 676134"/>
              <a:gd name="connsiteX8" fmla="*/ 382885 w 565444"/>
              <a:gd name="connsiteY8" fmla="*/ 175472 h 676134"/>
              <a:gd name="connsiteX9" fmla="*/ 382885 w 565444"/>
              <a:gd name="connsiteY9" fmla="*/ 37056 h 676134"/>
              <a:gd name="connsiteX10" fmla="*/ 419941 w 565444"/>
              <a:gd name="connsiteY10" fmla="*/ 0 h 676134"/>
              <a:gd name="connsiteX11" fmla="*/ 456997 w 565444"/>
              <a:gd name="connsiteY11" fmla="*/ 37056 h 676134"/>
              <a:gd name="connsiteX12" fmla="*/ 486828 w 565444"/>
              <a:gd name="connsiteY12" fmla="*/ 382985 h 676134"/>
              <a:gd name="connsiteX13" fmla="*/ 486828 w 565444"/>
              <a:gd name="connsiteY13" fmla="*/ 382986 h 676134"/>
              <a:gd name="connsiteX14" fmla="*/ 483130 w 565444"/>
              <a:gd name="connsiteY14" fmla="*/ 374057 h 676134"/>
              <a:gd name="connsiteX15" fmla="*/ 474201 w 565444"/>
              <a:gd name="connsiteY15" fmla="*/ 370359 h 676134"/>
              <a:gd name="connsiteX16" fmla="*/ 91242 w 565444"/>
              <a:gd name="connsiteY16" fmla="*/ 370358 h 676134"/>
              <a:gd name="connsiteX17" fmla="*/ 78615 w 565444"/>
              <a:gd name="connsiteY17" fmla="*/ 382985 h 676134"/>
              <a:gd name="connsiteX18" fmla="*/ 78614 w 565444"/>
              <a:gd name="connsiteY18" fmla="*/ 382985 h 676134"/>
              <a:gd name="connsiteX19" fmla="*/ 91241 w 565444"/>
              <a:gd name="connsiteY19" fmla="*/ 395612 h 676134"/>
              <a:gd name="connsiteX20" fmla="*/ 474201 w 565444"/>
              <a:gd name="connsiteY20" fmla="*/ 395612 h 676134"/>
              <a:gd name="connsiteX21" fmla="*/ 483130 w 565444"/>
              <a:gd name="connsiteY21" fmla="*/ 391914 h 676134"/>
              <a:gd name="connsiteX22" fmla="*/ 486828 w 565444"/>
              <a:gd name="connsiteY22" fmla="*/ 382986 h 676134"/>
              <a:gd name="connsiteX23" fmla="*/ 486828 w 565444"/>
              <a:gd name="connsiteY23" fmla="*/ 382986 h 676134"/>
              <a:gd name="connsiteX24" fmla="*/ 486828 w 565444"/>
              <a:gd name="connsiteY24" fmla="*/ 329551 h 676134"/>
              <a:gd name="connsiteX25" fmla="*/ 483130 w 565444"/>
              <a:gd name="connsiteY25" fmla="*/ 320622 h 676134"/>
              <a:gd name="connsiteX26" fmla="*/ 474201 w 565444"/>
              <a:gd name="connsiteY26" fmla="*/ 316924 h 676134"/>
              <a:gd name="connsiteX27" fmla="*/ 91242 w 565444"/>
              <a:gd name="connsiteY27" fmla="*/ 316923 h 676134"/>
              <a:gd name="connsiteX28" fmla="*/ 78615 w 565444"/>
              <a:gd name="connsiteY28" fmla="*/ 329550 h 676134"/>
              <a:gd name="connsiteX29" fmla="*/ 78614 w 565444"/>
              <a:gd name="connsiteY29" fmla="*/ 329550 h 676134"/>
              <a:gd name="connsiteX30" fmla="*/ 91241 w 565444"/>
              <a:gd name="connsiteY30" fmla="*/ 342177 h 676134"/>
              <a:gd name="connsiteX31" fmla="*/ 474201 w 565444"/>
              <a:gd name="connsiteY31" fmla="*/ 342177 h 676134"/>
              <a:gd name="connsiteX32" fmla="*/ 483130 w 565444"/>
              <a:gd name="connsiteY32" fmla="*/ 338479 h 676134"/>
              <a:gd name="connsiteX33" fmla="*/ 486828 w 565444"/>
              <a:gd name="connsiteY33" fmla="*/ 276116 h 676134"/>
              <a:gd name="connsiteX34" fmla="*/ 483130 w 565444"/>
              <a:gd name="connsiteY34" fmla="*/ 267187 h 676134"/>
              <a:gd name="connsiteX35" fmla="*/ 474201 w 565444"/>
              <a:gd name="connsiteY35" fmla="*/ 263489 h 676134"/>
              <a:gd name="connsiteX36" fmla="*/ 91242 w 565444"/>
              <a:gd name="connsiteY36" fmla="*/ 263488 h 676134"/>
              <a:gd name="connsiteX37" fmla="*/ 78615 w 565444"/>
              <a:gd name="connsiteY37" fmla="*/ 276115 h 676134"/>
              <a:gd name="connsiteX38" fmla="*/ 78614 w 565444"/>
              <a:gd name="connsiteY38" fmla="*/ 276115 h 676134"/>
              <a:gd name="connsiteX39" fmla="*/ 91241 w 565444"/>
              <a:gd name="connsiteY39" fmla="*/ 288742 h 676134"/>
              <a:gd name="connsiteX40" fmla="*/ 474201 w 565444"/>
              <a:gd name="connsiteY40" fmla="*/ 288742 h 676134"/>
              <a:gd name="connsiteX41" fmla="*/ 483130 w 565444"/>
              <a:gd name="connsiteY41" fmla="*/ 285044 h 676134"/>
              <a:gd name="connsiteX42" fmla="*/ 565444 w 565444"/>
              <a:gd name="connsiteY42" fmla="*/ 194687 h 676134"/>
              <a:gd name="connsiteX43" fmla="*/ 546230 w 565444"/>
              <a:gd name="connsiteY43" fmla="*/ 213901 h 676134"/>
              <a:gd name="connsiteX44" fmla="*/ 525276 w 565444"/>
              <a:gd name="connsiteY44" fmla="*/ 213901 h 676134"/>
              <a:gd name="connsiteX45" fmla="*/ 508899 w 565444"/>
              <a:gd name="connsiteY45" fmla="*/ 524387 h 676134"/>
              <a:gd name="connsiteX46" fmla="*/ 378243 w 565444"/>
              <a:gd name="connsiteY46" fmla="*/ 676134 h 676134"/>
              <a:gd name="connsiteX47" fmla="*/ 184455 w 565444"/>
              <a:gd name="connsiteY47" fmla="*/ 676134 h 676134"/>
              <a:gd name="connsiteX48" fmla="*/ 53798 w 565444"/>
              <a:gd name="connsiteY48" fmla="*/ 524387 h 676134"/>
              <a:gd name="connsiteX49" fmla="*/ 37421 w 565444"/>
              <a:gd name="connsiteY49" fmla="*/ 213901 h 676134"/>
              <a:gd name="connsiteX50" fmla="*/ 19214 w 565444"/>
              <a:gd name="connsiteY50" fmla="*/ 213901 h 676134"/>
              <a:gd name="connsiteX51" fmla="*/ 0 w 565444"/>
              <a:gd name="connsiteY51" fmla="*/ 194687 h 676134"/>
              <a:gd name="connsiteX52" fmla="*/ 19214 w 565444"/>
              <a:gd name="connsiteY52" fmla="*/ 175473 h 676134"/>
              <a:gd name="connsiteX53" fmla="*/ 546230 w 565444"/>
              <a:gd name="connsiteY53" fmla="*/ 175473 h 676134"/>
              <a:gd name="connsiteX54" fmla="*/ 565444 w 565444"/>
              <a:gd name="connsiteY54" fmla="*/ 194687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65444" h="676134">
                <a:moveTo>
                  <a:pt x="182559" y="37056"/>
                </a:move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ubicBezTo>
                  <a:pt x="165968" y="0"/>
                  <a:pt x="182559" y="16591"/>
                  <a:pt x="182559" y="37056"/>
                </a:cubicBezTo>
                <a:close/>
                <a:moveTo>
                  <a:pt x="456997" y="37056"/>
                </a:move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ubicBezTo>
                  <a:pt x="440406" y="0"/>
                  <a:pt x="456997" y="16591"/>
                  <a:pt x="456997" y="37056"/>
                </a:cubicBezTo>
                <a:close/>
                <a:moveTo>
                  <a:pt x="486828" y="382985"/>
                </a:moveTo>
                <a:lnTo>
                  <a:pt x="486828" y="382986"/>
                </a:lnTo>
                <a:lnTo>
                  <a:pt x="483130" y="374057"/>
                </a:lnTo>
                <a:cubicBezTo>
                  <a:pt x="480845" y="371772"/>
                  <a:pt x="477688" y="370359"/>
                  <a:pt x="474201" y="370359"/>
                </a:cubicBezTo>
                <a:lnTo>
                  <a:pt x="91242" y="370358"/>
                </a:lnTo>
                <a:cubicBezTo>
                  <a:pt x="84268" y="370358"/>
                  <a:pt x="78615" y="376011"/>
                  <a:pt x="78615" y="382985"/>
                </a:cubicBezTo>
                <a:lnTo>
                  <a:pt x="78614" y="382985"/>
                </a:lnTo>
                <a:cubicBezTo>
                  <a:pt x="78614" y="389959"/>
                  <a:pt x="84267" y="395612"/>
                  <a:pt x="91241" y="395612"/>
                </a:cubicBezTo>
                <a:lnTo>
                  <a:pt x="474201" y="395612"/>
                </a:lnTo>
                <a:cubicBezTo>
                  <a:pt x="477688" y="395612"/>
                  <a:pt x="480845" y="394199"/>
                  <a:pt x="483130" y="391914"/>
                </a:cubicBezTo>
                <a:lnTo>
                  <a:pt x="486828" y="382986"/>
                </a:lnTo>
                <a:lnTo>
                  <a:pt x="486828" y="382986"/>
                </a:lnTo>
                <a:close/>
                <a:moveTo>
                  <a:pt x="486828" y="329551"/>
                </a:moveTo>
                <a:lnTo>
                  <a:pt x="483130" y="320622"/>
                </a:lnTo>
                <a:cubicBezTo>
                  <a:pt x="480845" y="318337"/>
                  <a:pt x="477688" y="316924"/>
                  <a:pt x="474201" y="316924"/>
                </a:cubicBezTo>
                <a:lnTo>
                  <a:pt x="91242" y="316923"/>
                </a:lnTo>
                <a:cubicBezTo>
                  <a:pt x="84268" y="316923"/>
                  <a:pt x="78615" y="322576"/>
                  <a:pt x="78615" y="329550"/>
                </a:cubicBezTo>
                <a:lnTo>
                  <a:pt x="78614" y="329550"/>
                </a:lnTo>
                <a:cubicBezTo>
                  <a:pt x="78614" y="336524"/>
                  <a:pt x="84267" y="342177"/>
                  <a:pt x="91241" y="342177"/>
                </a:cubicBezTo>
                <a:lnTo>
                  <a:pt x="474201" y="342177"/>
                </a:lnTo>
                <a:cubicBezTo>
                  <a:pt x="477688" y="342177"/>
                  <a:pt x="480845" y="340764"/>
                  <a:pt x="483130" y="338479"/>
                </a:cubicBezTo>
                <a:close/>
                <a:moveTo>
                  <a:pt x="486828" y="276116"/>
                </a:moveTo>
                <a:lnTo>
                  <a:pt x="483130" y="267187"/>
                </a:lnTo>
                <a:cubicBezTo>
                  <a:pt x="480845" y="264902"/>
                  <a:pt x="477688" y="263489"/>
                  <a:pt x="474201" y="263489"/>
                </a:cubicBezTo>
                <a:lnTo>
                  <a:pt x="91242" y="263488"/>
                </a:lnTo>
                <a:cubicBezTo>
                  <a:pt x="84268" y="263488"/>
                  <a:pt x="78615" y="269141"/>
                  <a:pt x="78615" y="276115"/>
                </a:cubicBezTo>
                <a:lnTo>
                  <a:pt x="78614" y="276115"/>
                </a:lnTo>
                <a:cubicBezTo>
                  <a:pt x="78614" y="283089"/>
                  <a:pt x="84267" y="288742"/>
                  <a:pt x="91241" y="288742"/>
                </a:cubicBezTo>
                <a:lnTo>
                  <a:pt x="474201" y="288742"/>
                </a:lnTo>
                <a:cubicBezTo>
                  <a:pt x="477688" y="288742"/>
                  <a:pt x="480845" y="287329"/>
                  <a:pt x="483130" y="285044"/>
                </a:cubicBezTo>
                <a:close/>
                <a:moveTo>
                  <a:pt x="565444" y="194687"/>
                </a:move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7"/>
                </a:lnTo>
                <a:cubicBezTo>
                  <a:pt x="504507" y="609787"/>
                  <a:pt x="447139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7"/>
                </a:cubicBezTo>
                <a:lnTo>
                  <a:pt x="37421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lnTo>
                  <a:pt x="546230" y="175473"/>
                </a:lnTo>
                <a:cubicBezTo>
                  <a:pt x="556842" y="175473"/>
                  <a:pt x="565444" y="184075"/>
                  <a:pt x="565444" y="194687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Bent 101">
            <a:extLst>
              <a:ext uri="{FF2B5EF4-FFF2-40B4-BE49-F238E27FC236}">
                <a16:creationId xmlns:a16="http://schemas.microsoft.com/office/drawing/2014/main" id="{8EBA192E-8507-4805-BD95-BD7B50896422}"/>
              </a:ext>
            </a:extLst>
          </p:cNvPr>
          <p:cNvSpPr/>
          <p:nvPr/>
        </p:nvSpPr>
        <p:spPr>
          <a:xfrm flipH="1" flipV="1">
            <a:off x="1504235" y="5623091"/>
            <a:ext cx="8974693" cy="582611"/>
          </a:xfrm>
          <a:prstGeom prst="bentArrow">
            <a:avLst>
              <a:gd name="adj1" fmla="val 14113"/>
              <a:gd name="adj2" fmla="val 12152"/>
              <a:gd name="adj3" fmla="val 0"/>
              <a:gd name="adj4" fmla="val 5453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5CB1FB-8C3B-45CC-BE0E-D38541FA1A8D}"/>
              </a:ext>
            </a:extLst>
          </p:cNvPr>
          <p:cNvGrpSpPr/>
          <p:nvPr/>
        </p:nvGrpSpPr>
        <p:grpSpPr>
          <a:xfrm>
            <a:off x="3912092" y="5616841"/>
            <a:ext cx="1511367" cy="490966"/>
            <a:chOff x="2751274" y="4321303"/>
            <a:chExt cx="1511367" cy="490966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CAEE828-5ECA-4FF6-BD0F-5B1F50A8D329}"/>
                </a:ext>
              </a:extLst>
            </p:cNvPr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014D889-75E6-4C27-A7DD-5C75480E7AA7}"/>
                </a:ext>
              </a:extLst>
            </p:cNvPr>
            <p:cNvSpPr/>
            <p:nvPr/>
          </p:nvSpPr>
          <p:spPr>
            <a:xfrm>
              <a:off x="3027027" y="4321303"/>
              <a:ext cx="592071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E88121F-1694-4C80-A9D6-3EF4AEFC8600}"/>
                </a:ext>
              </a:extLst>
            </p:cNvPr>
            <p:cNvSpPr/>
            <p:nvPr/>
          </p:nvSpPr>
          <p:spPr>
            <a:xfrm>
              <a:off x="3610202" y="4506062"/>
              <a:ext cx="369265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0315155-7170-414F-B014-9DE75187B30D}"/>
                </a:ext>
              </a:extLst>
            </p:cNvPr>
            <p:cNvSpPr/>
            <p:nvPr/>
          </p:nvSpPr>
          <p:spPr>
            <a:xfrm>
              <a:off x="3967237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E67E13-E58F-4FB0-B485-321111952A2F}"/>
              </a:ext>
            </a:extLst>
          </p:cNvPr>
          <p:cNvGrpSpPr/>
          <p:nvPr/>
        </p:nvGrpSpPr>
        <p:grpSpPr>
          <a:xfrm>
            <a:off x="9410500" y="2710940"/>
            <a:ext cx="2036454" cy="2914798"/>
            <a:chOff x="9392570" y="2693010"/>
            <a:chExt cx="2036454" cy="2914798"/>
          </a:xfrm>
          <a:solidFill>
            <a:schemeClr val="accent2">
              <a:lumMod val="50000"/>
            </a:schemeClr>
          </a:solidFill>
        </p:grpSpPr>
        <p:sp>
          <p:nvSpPr>
            <p:cNvPr id="142" name="Oval 1">
              <a:extLst>
                <a:ext uri="{FF2B5EF4-FFF2-40B4-BE49-F238E27FC236}">
                  <a16:creationId xmlns:a16="http://schemas.microsoft.com/office/drawing/2014/main" id="{93C89472-3994-4F29-BCEA-F5B3750388F7}"/>
                </a:ext>
              </a:extLst>
            </p:cNvPr>
            <p:cNvSpPr/>
            <p:nvPr/>
          </p:nvSpPr>
          <p:spPr>
            <a:xfrm flipH="1">
              <a:off x="10130361" y="5170309"/>
              <a:ext cx="560872" cy="10016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3" name="Oval 1">
              <a:extLst>
                <a:ext uri="{FF2B5EF4-FFF2-40B4-BE49-F238E27FC236}">
                  <a16:creationId xmlns:a16="http://schemas.microsoft.com/office/drawing/2014/main" id="{562FA17F-34DD-4833-B88E-B25D0AD94387}"/>
                </a:ext>
              </a:extLst>
            </p:cNvPr>
            <p:cNvSpPr/>
            <p:nvPr/>
          </p:nvSpPr>
          <p:spPr>
            <a:xfrm flipH="1">
              <a:off x="10190455" y="5447560"/>
              <a:ext cx="440684" cy="16024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44" name="Oval 1">
              <a:extLst>
                <a:ext uri="{FF2B5EF4-FFF2-40B4-BE49-F238E27FC236}">
                  <a16:creationId xmlns:a16="http://schemas.microsoft.com/office/drawing/2014/main" id="{5FDE4BF7-69D8-4347-8B6F-1F7909A29DFA}"/>
                </a:ext>
              </a:extLst>
            </p:cNvPr>
            <p:cNvSpPr/>
            <p:nvPr/>
          </p:nvSpPr>
          <p:spPr>
            <a:xfrm flipH="1">
              <a:off x="10150393" y="5308935"/>
              <a:ext cx="520809" cy="10016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5" name="Oval 1">
              <a:extLst>
                <a:ext uri="{FF2B5EF4-FFF2-40B4-BE49-F238E27FC236}">
                  <a16:creationId xmlns:a16="http://schemas.microsoft.com/office/drawing/2014/main" id="{394F196D-2D6E-4120-AE3F-684AF1FF3436}"/>
                </a:ext>
              </a:extLst>
            </p:cNvPr>
            <p:cNvSpPr/>
            <p:nvPr/>
          </p:nvSpPr>
          <p:spPr>
            <a:xfrm flipH="1">
              <a:off x="10110330" y="5031684"/>
              <a:ext cx="600935" cy="10016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C7A0C76-30F6-4D40-A08F-49E0C4075BE9}"/>
                </a:ext>
              </a:extLst>
            </p:cNvPr>
            <p:cNvSpPr/>
            <p:nvPr/>
          </p:nvSpPr>
          <p:spPr>
            <a:xfrm flipH="1">
              <a:off x="9392570" y="2693010"/>
              <a:ext cx="2036454" cy="2246601"/>
            </a:xfrm>
            <a:custGeom>
              <a:avLst/>
              <a:gdLst>
                <a:gd name="connsiteX0" fmla="*/ 696638 w 2036454"/>
                <a:gd name="connsiteY0" fmla="*/ 2081097 h 2246601"/>
                <a:gd name="connsiteX1" fmla="*/ 717664 w 2036454"/>
                <a:gd name="connsiteY1" fmla="*/ 2094765 h 2246601"/>
                <a:gd name="connsiteX2" fmla="*/ 709915 w 2036454"/>
                <a:gd name="connsiteY2" fmla="*/ 2093208 h 2246601"/>
                <a:gd name="connsiteX3" fmla="*/ 1016176 w 2036454"/>
                <a:gd name="connsiteY3" fmla="*/ 69112 h 2246601"/>
                <a:gd name="connsiteX4" fmla="*/ 1972239 w 2036454"/>
                <a:gd name="connsiteY4" fmla="*/ 1025175 h 2246601"/>
                <a:gd name="connsiteX5" fmla="*/ 1016176 w 2036454"/>
                <a:gd name="connsiteY5" fmla="*/ 1981238 h 2246601"/>
                <a:gd name="connsiteX6" fmla="*/ 60113 w 2036454"/>
                <a:gd name="connsiteY6" fmla="*/ 1025175 h 2246601"/>
                <a:gd name="connsiteX7" fmla="*/ 1016176 w 2036454"/>
                <a:gd name="connsiteY7" fmla="*/ 69112 h 2246601"/>
                <a:gd name="connsiteX8" fmla="*/ 1020136 w 2036454"/>
                <a:gd name="connsiteY8" fmla="*/ 0 h 2246601"/>
                <a:gd name="connsiteX9" fmla="*/ 1018229 w 2036454"/>
                <a:gd name="connsiteY9" fmla="*/ 147 h 2246601"/>
                <a:gd name="connsiteX10" fmla="*/ 1016319 w 2036454"/>
                <a:gd name="connsiteY10" fmla="*/ 0 h 2246601"/>
                <a:gd name="connsiteX11" fmla="*/ 0 w 2036454"/>
                <a:gd name="connsiteY11" fmla="*/ 1016319 h 2246601"/>
                <a:gd name="connsiteX12" fmla="*/ 484581 w 2036454"/>
                <a:gd name="connsiteY12" fmla="*/ 1942131 h 2246601"/>
                <a:gd name="connsiteX13" fmla="*/ 533756 w 2036454"/>
                <a:gd name="connsiteY13" fmla="*/ 2149329 h 2246601"/>
                <a:gd name="connsiteX14" fmla="*/ 663812 w 2036454"/>
                <a:gd name="connsiteY14" fmla="*/ 2246601 h 2246601"/>
                <a:gd name="connsiteX15" fmla="*/ 1018229 w 2036454"/>
                <a:gd name="connsiteY15" fmla="*/ 2245332 h 2246601"/>
                <a:gd name="connsiteX16" fmla="*/ 1372641 w 2036454"/>
                <a:gd name="connsiteY16" fmla="*/ 2246601 h 2246601"/>
                <a:gd name="connsiteX17" fmla="*/ 1502697 w 2036454"/>
                <a:gd name="connsiteY17" fmla="*/ 2149329 h 2246601"/>
                <a:gd name="connsiteX18" fmla="*/ 1551873 w 2036454"/>
                <a:gd name="connsiteY18" fmla="*/ 1942131 h 2246601"/>
                <a:gd name="connsiteX19" fmla="*/ 2036454 w 2036454"/>
                <a:gd name="connsiteY19" fmla="*/ 1016319 h 2246601"/>
                <a:gd name="connsiteX20" fmla="*/ 1020136 w 2036454"/>
                <a:gd name="connsiteY20" fmla="*/ 0 h 2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36454" h="2246601">
                  <a:moveTo>
                    <a:pt x="696638" y="2081097"/>
                  </a:moveTo>
                  <a:lnTo>
                    <a:pt x="717664" y="2094765"/>
                  </a:lnTo>
                  <a:lnTo>
                    <a:pt x="709915" y="2093208"/>
                  </a:lnTo>
                  <a:close/>
                  <a:moveTo>
                    <a:pt x="1016176" y="69112"/>
                  </a:moveTo>
                  <a:cubicBezTo>
                    <a:pt x="1544195" y="69112"/>
                    <a:pt x="1972239" y="497156"/>
                    <a:pt x="1972239" y="1025175"/>
                  </a:cubicBezTo>
                  <a:cubicBezTo>
                    <a:pt x="1972239" y="1553194"/>
                    <a:pt x="1544195" y="1981238"/>
                    <a:pt x="1016176" y="1981238"/>
                  </a:cubicBezTo>
                  <a:cubicBezTo>
                    <a:pt x="488157" y="1981238"/>
                    <a:pt x="60113" y="1553194"/>
                    <a:pt x="60113" y="1025175"/>
                  </a:cubicBezTo>
                  <a:cubicBezTo>
                    <a:pt x="60113" y="497156"/>
                    <a:pt x="488157" y="69112"/>
                    <a:pt x="1016176" y="69112"/>
                  </a:cubicBezTo>
                  <a:close/>
                  <a:moveTo>
                    <a:pt x="1020136" y="0"/>
                  </a:moveTo>
                  <a:lnTo>
                    <a:pt x="1018229" y="147"/>
                  </a:lnTo>
                  <a:lnTo>
                    <a:pt x="1016319" y="0"/>
                  </a:lnTo>
                  <a:cubicBezTo>
                    <a:pt x="455022" y="0"/>
                    <a:pt x="0" y="455021"/>
                    <a:pt x="0" y="1016319"/>
                  </a:cubicBezTo>
                  <a:cubicBezTo>
                    <a:pt x="0" y="1396151"/>
                    <a:pt x="271200" y="1771022"/>
                    <a:pt x="484581" y="1942131"/>
                  </a:cubicBezTo>
                  <a:cubicBezTo>
                    <a:pt x="548151" y="2015370"/>
                    <a:pt x="520096" y="2053853"/>
                    <a:pt x="533756" y="2149329"/>
                  </a:cubicBezTo>
                  <a:cubicBezTo>
                    <a:pt x="569271" y="2223033"/>
                    <a:pt x="601038" y="2246601"/>
                    <a:pt x="663812" y="2246601"/>
                  </a:cubicBezTo>
                  <a:lnTo>
                    <a:pt x="1018229" y="2245332"/>
                  </a:lnTo>
                  <a:lnTo>
                    <a:pt x="1372641" y="2246601"/>
                  </a:lnTo>
                  <a:cubicBezTo>
                    <a:pt x="1435417" y="2246601"/>
                    <a:pt x="1467183" y="2223033"/>
                    <a:pt x="1502697" y="2149329"/>
                  </a:cubicBezTo>
                  <a:cubicBezTo>
                    <a:pt x="1516357" y="2053853"/>
                    <a:pt x="1488303" y="2015370"/>
                    <a:pt x="1551873" y="1942131"/>
                  </a:cubicBezTo>
                  <a:cubicBezTo>
                    <a:pt x="1765253" y="1771022"/>
                    <a:pt x="2036454" y="1396151"/>
                    <a:pt x="2036454" y="1016319"/>
                  </a:cubicBezTo>
                  <a:cubicBezTo>
                    <a:pt x="2036454" y="455021"/>
                    <a:pt x="1581432" y="0"/>
                    <a:pt x="102013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1E1607B5-64B5-47A5-8D74-932DFF0AB39F}"/>
              </a:ext>
            </a:extLst>
          </p:cNvPr>
          <p:cNvSpPr/>
          <p:nvPr/>
        </p:nvSpPr>
        <p:spPr>
          <a:xfrm flipH="1">
            <a:off x="9516898" y="2907256"/>
            <a:ext cx="1787797" cy="1972285"/>
          </a:xfrm>
          <a:custGeom>
            <a:avLst/>
            <a:gdLst>
              <a:gd name="connsiteX0" fmla="*/ 696638 w 2036454"/>
              <a:gd name="connsiteY0" fmla="*/ 2081097 h 2246601"/>
              <a:gd name="connsiteX1" fmla="*/ 717664 w 2036454"/>
              <a:gd name="connsiteY1" fmla="*/ 2094765 h 2246601"/>
              <a:gd name="connsiteX2" fmla="*/ 709915 w 2036454"/>
              <a:gd name="connsiteY2" fmla="*/ 2093208 h 2246601"/>
              <a:gd name="connsiteX3" fmla="*/ 1020136 w 2036454"/>
              <a:gd name="connsiteY3" fmla="*/ 0 h 2246601"/>
              <a:gd name="connsiteX4" fmla="*/ 1018229 w 2036454"/>
              <a:gd name="connsiteY4" fmla="*/ 147 h 2246601"/>
              <a:gd name="connsiteX5" fmla="*/ 1016319 w 2036454"/>
              <a:gd name="connsiteY5" fmla="*/ 0 h 2246601"/>
              <a:gd name="connsiteX6" fmla="*/ 0 w 2036454"/>
              <a:gd name="connsiteY6" fmla="*/ 1016319 h 2246601"/>
              <a:gd name="connsiteX7" fmla="*/ 484581 w 2036454"/>
              <a:gd name="connsiteY7" fmla="*/ 1942131 h 2246601"/>
              <a:gd name="connsiteX8" fmla="*/ 533756 w 2036454"/>
              <a:gd name="connsiteY8" fmla="*/ 2149329 h 2246601"/>
              <a:gd name="connsiteX9" fmla="*/ 663812 w 2036454"/>
              <a:gd name="connsiteY9" fmla="*/ 2246601 h 2246601"/>
              <a:gd name="connsiteX10" fmla="*/ 1018229 w 2036454"/>
              <a:gd name="connsiteY10" fmla="*/ 2245332 h 2246601"/>
              <a:gd name="connsiteX11" fmla="*/ 1372641 w 2036454"/>
              <a:gd name="connsiteY11" fmla="*/ 2246601 h 2246601"/>
              <a:gd name="connsiteX12" fmla="*/ 1502697 w 2036454"/>
              <a:gd name="connsiteY12" fmla="*/ 2149329 h 2246601"/>
              <a:gd name="connsiteX13" fmla="*/ 1551873 w 2036454"/>
              <a:gd name="connsiteY13" fmla="*/ 1942131 h 2246601"/>
              <a:gd name="connsiteX14" fmla="*/ 2036454 w 2036454"/>
              <a:gd name="connsiteY14" fmla="*/ 1016319 h 2246601"/>
              <a:gd name="connsiteX15" fmla="*/ 1020136 w 2036454"/>
              <a:gd name="connsiteY15" fmla="*/ 0 h 2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36454" h="2246601">
                <a:moveTo>
                  <a:pt x="696638" y="2081097"/>
                </a:moveTo>
                <a:lnTo>
                  <a:pt x="717664" y="2094765"/>
                </a:lnTo>
                <a:lnTo>
                  <a:pt x="709915" y="2093208"/>
                </a:lnTo>
                <a:close/>
                <a:moveTo>
                  <a:pt x="1020136" y="0"/>
                </a:moveTo>
                <a:lnTo>
                  <a:pt x="1018229" y="147"/>
                </a:lnTo>
                <a:lnTo>
                  <a:pt x="1016319" y="0"/>
                </a:lnTo>
                <a:cubicBezTo>
                  <a:pt x="455022" y="0"/>
                  <a:pt x="0" y="455021"/>
                  <a:pt x="0" y="1016319"/>
                </a:cubicBezTo>
                <a:cubicBezTo>
                  <a:pt x="0" y="1396151"/>
                  <a:pt x="271200" y="1771022"/>
                  <a:pt x="484581" y="1942131"/>
                </a:cubicBezTo>
                <a:cubicBezTo>
                  <a:pt x="548151" y="2015370"/>
                  <a:pt x="520096" y="2053853"/>
                  <a:pt x="533756" y="2149329"/>
                </a:cubicBezTo>
                <a:cubicBezTo>
                  <a:pt x="569271" y="2223033"/>
                  <a:pt x="601038" y="2246601"/>
                  <a:pt x="663812" y="2246601"/>
                </a:cubicBezTo>
                <a:lnTo>
                  <a:pt x="1018229" y="2245332"/>
                </a:lnTo>
                <a:lnTo>
                  <a:pt x="1372641" y="2246601"/>
                </a:lnTo>
                <a:cubicBezTo>
                  <a:pt x="1435417" y="2246601"/>
                  <a:pt x="1467183" y="2223033"/>
                  <a:pt x="1502697" y="2149329"/>
                </a:cubicBezTo>
                <a:cubicBezTo>
                  <a:pt x="1516357" y="2053853"/>
                  <a:pt x="1488303" y="2015370"/>
                  <a:pt x="1551873" y="1942131"/>
                </a:cubicBezTo>
                <a:cubicBezTo>
                  <a:pt x="1765253" y="1771022"/>
                  <a:pt x="2036454" y="1396151"/>
                  <a:pt x="2036454" y="1016319"/>
                </a:cubicBezTo>
                <a:cubicBezTo>
                  <a:pt x="2036454" y="455021"/>
                  <a:pt x="1581432" y="0"/>
                  <a:pt x="10201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B2A7E71-5738-44B8-8C95-AE69F852EEE2}"/>
              </a:ext>
            </a:extLst>
          </p:cNvPr>
          <p:cNvGrpSpPr/>
          <p:nvPr/>
        </p:nvGrpSpPr>
        <p:grpSpPr>
          <a:xfrm>
            <a:off x="9516898" y="2814396"/>
            <a:ext cx="1832724" cy="1832724"/>
            <a:chOff x="4547049" y="1897856"/>
            <a:chExt cx="3071634" cy="3071634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F22443-BC2E-481F-848C-C91988FF254D}"/>
                </a:ext>
              </a:extLst>
            </p:cNvPr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5F2A40E-4190-437D-AC60-CD4CDF3B31A4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60A7BAFE-4515-426B-B889-AB845EEA69F9}"/>
              </a:ext>
            </a:extLst>
          </p:cNvPr>
          <p:cNvSpPr/>
          <p:nvPr/>
        </p:nvSpPr>
        <p:spPr>
          <a:xfrm flipH="1">
            <a:off x="9955729" y="1432002"/>
            <a:ext cx="892078" cy="1332338"/>
          </a:xfrm>
          <a:custGeom>
            <a:avLst/>
            <a:gdLst>
              <a:gd name="connsiteX0" fmla="*/ 501893 w 892078"/>
              <a:gd name="connsiteY0" fmla="*/ 0 h 1332338"/>
              <a:gd name="connsiteX1" fmla="*/ 498205 w 892078"/>
              <a:gd name="connsiteY1" fmla="*/ 53000 h 1332338"/>
              <a:gd name="connsiteX2" fmla="*/ 456830 w 892078"/>
              <a:gd name="connsiteY2" fmla="*/ 120945 h 1332338"/>
              <a:gd name="connsiteX3" fmla="*/ 387912 w 892078"/>
              <a:gd name="connsiteY3" fmla="*/ 218109 h 1332338"/>
              <a:gd name="connsiteX4" fmla="*/ 391667 w 892078"/>
              <a:gd name="connsiteY4" fmla="*/ 334412 h 1332338"/>
              <a:gd name="connsiteX5" fmla="*/ 407219 w 892078"/>
              <a:gd name="connsiteY5" fmla="*/ 351214 h 1332338"/>
              <a:gd name="connsiteX6" fmla="*/ 413637 w 892078"/>
              <a:gd name="connsiteY6" fmla="*/ 474030 h 1332338"/>
              <a:gd name="connsiteX7" fmla="*/ 416812 w 892078"/>
              <a:gd name="connsiteY7" fmla="*/ 504492 h 1332338"/>
              <a:gd name="connsiteX8" fmla="*/ 402754 w 892078"/>
              <a:gd name="connsiteY8" fmla="*/ 505610 h 1332338"/>
              <a:gd name="connsiteX9" fmla="*/ 369924 w 892078"/>
              <a:gd name="connsiteY9" fmla="*/ 475906 h 1332338"/>
              <a:gd name="connsiteX10" fmla="*/ 126043 w 892078"/>
              <a:gd name="connsiteY10" fmla="*/ 282053 h 1332338"/>
              <a:gd name="connsiteX11" fmla="*/ 204209 w 892078"/>
              <a:gd name="connsiteY11" fmla="*/ 408681 h 1332338"/>
              <a:gd name="connsiteX12" fmla="*/ 344910 w 892078"/>
              <a:gd name="connsiteY12" fmla="*/ 500918 h 1332338"/>
              <a:gd name="connsiteX13" fmla="*/ 418387 w 892078"/>
              <a:gd name="connsiteY13" fmla="*/ 565015 h 1332338"/>
              <a:gd name="connsiteX14" fmla="*/ 404318 w 892078"/>
              <a:gd name="connsiteY14" fmla="*/ 841726 h 1332338"/>
              <a:gd name="connsiteX15" fmla="*/ 354290 w 892078"/>
              <a:gd name="connsiteY15" fmla="*/ 830783 h 1332338"/>
              <a:gd name="connsiteX16" fmla="*/ 353526 w 892078"/>
              <a:gd name="connsiteY16" fmla="*/ 831058 h 1332338"/>
              <a:gd name="connsiteX17" fmla="*/ 350580 w 892078"/>
              <a:gd name="connsiteY17" fmla="*/ 827584 h 1332338"/>
              <a:gd name="connsiteX18" fmla="*/ 347061 w 892078"/>
              <a:gd name="connsiteY18" fmla="*/ 800105 h 1332338"/>
              <a:gd name="connsiteX19" fmla="*/ 281402 w 892078"/>
              <a:gd name="connsiteY19" fmla="*/ 603126 h 1332338"/>
              <a:gd name="connsiteX20" fmla="*/ 0 w 892078"/>
              <a:gd name="connsiteY20" fmla="*/ 531211 h 1332338"/>
              <a:gd name="connsiteX21" fmla="*/ 87546 w 892078"/>
              <a:gd name="connsiteY21" fmla="*/ 639081 h 1332338"/>
              <a:gd name="connsiteX22" fmla="*/ 156335 w 892078"/>
              <a:gd name="connsiteY22" fmla="*/ 770401 h 1332338"/>
              <a:gd name="connsiteX23" fmla="*/ 309542 w 892078"/>
              <a:gd name="connsiteY23" fmla="*/ 829808 h 1332338"/>
              <a:gd name="connsiteX24" fmla="*/ 340979 w 892078"/>
              <a:gd name="connsiteY24" fmla="*/ 837942 h 1332338"/>
              <a:gd name="connsiteX25" fmla="*/ 348283 w 892078"/>
              <a:gd name="connsiteY25" fmla="*/ 838787 h 1332338"/>
              <a:gd name="connsiteX26" fmla="*/ 348036 w 892078"/>
              <a:gd name="connsiteY26" fmla="*/ 840162 h 1332338"/>
              <a:gd name="connsiteX27" fmla="*/ 405880 w 892078"/>
              <a:gd name="connsiteY27" fmla="*/ 949596 h 1332338"/>
              <a:gd name="connsiteX28" fmla="*/ 392717 w 892078"/>
              <a:gd name="connsiteY28" fmla="*/ 1332338 h 1332338"/>
              <a:gd name="connsiteX29" fmla="*/ 473368 w 892078"/>
              <a:gd name="connsiteY29" fmla="*/ 1332338 h 1332338"/>
              <a:gd name="connsiteX30" fmla="*/ 463724 w 892078"/>
              <a:gd name="connsiteY30" fmla="*/ 999622 h 1332338"/>
              <a:gd name="connsiteX31" fmla="*/ 476231 w 892078"/>
              <a:gd name="connsiteY31" fmla="*/ 908949 h 1332338"/>
              <a:gd name="connsiteX32" fmla="*/ 523131 w 892078"/>
              <a:gd name="connsiteY32" fmla="*/ 880809 h 1332338"/>
              <a:gd name="connsiteX33" fmla="*/ 827981 w 892078"/>
              <a:gd name="connsiteY33" fmla="*/ 722913 h 1332338"/>
              <a:gd name="connsiteX34" fmla="*/ 892078 w 892078"/>
              <a:gd name="connsiteY34" fmla="*/ 391486 h 1332338"/>
              <a:gd name="connsiteX35" fmla="*/ 671648 w 892078"/>
              <a:gd name="connsiteY35" fmla="*/ 560326 h 1332338"/>
              <a:gd name="connsiteX36" fmla="*/ 535636 w 892078"/>
              <a:gd name="connsiteY36" fmla="*/ 646309 h 1332338"/>
              <a:gd name="connsiteX37" fmla="*/ 480920 w 892078"/>
              <a:gd name="connsiteY37" fmla="*/ 830783 h 1332338"/>
              <a:gd name="connsiteX38" fmla="*/ 448091 w 892078"/>
              <a:gd name="connsiteY38" fmla="*/ 882373 h 1332338"/>
              <a:gd name="connsiteX39" fmla="*/ 448091 w 892078"/>
              <a:gd name="connsiteY39" fmla="*/ 608790 h 1332338"/>
              <a:gd name="connsiteX40" fmla="*/ 513752 w 892078"/>
              <a:gd name="connsiteY40" fmla="*/ 546257 h 1332338"/>
              <a:gd name="connsiteX41" fmla="*/ 582537 w 892078"/>
              <a:gd name="connsiteY41" fmla="*/ 540003 h 1332338"/>
              <a:gd name="connsiteX42" fmla="*/ 748253 w 892078"/>
              <a:gd name="connsiteY42" fmla="*/ 207012 h 1332338"/>
              <a:gd name="connsiteX43" fmla="*/ 596608 w 892078"/>
              <a:gd name="connsiteY43" fmla="*/ 313318 h 1332338"/>
              <a:gd name="connsiteX44" fmla="*/ 451217 w 892078"/>
              <a:gd name="connsiteY44" fmla="*/ 482159 h 1332338"/>
              <a:gd name="connsiteX45" fmla="*/ 445183 w 892078"/>
              <a:gd name="connsiteY45" fmla="*/ 497255 h 1332338"/>
              <a:gd name="connsiteX46" fmla="*/ 439086 w 892078"/>
              <a:gd name="connsiteY46" fmla="*/ 500090 h 1332338"/>
              <a:gd name="connsiteX47" fmla="*/ 435706 w 892078"/>
              <a:gd name="connsiteY47" fmla="*/ 482384 h 1332338"/>
              <a:gd name="connsiteX48" fmla="*/ 420305 w 892078"/>
              <a:gd name="connsiteY48" fmla="*/ 370688 h 1332338"/>
              <a:gd name="connsiteX49" fmla="*/ 426244 w 892078"/>
              <a:gd name="connsiteY49" fmla="*/ 360755 h 1332338"/>
              <a:gd name="connsiteX50" fmla="*/ 485748 w 892078"/>
              <a:gd name="connsiteY50" fmla="*/ 335852 h 1332338"/>
              <a:gd name="connsiteX51" fmla="*/ 556629 w 892078"/>
              <a:gd name="connsiteY51" fmla="*/ 224791 h 1332338"/>
              <a:gd name="connsiteX52" fmla="*/ 533558 w 892078"/>
              <a:gd name="connsiteY52" fmla="*/ 68029 h 1332338"/>
              <a:gd name="connsiteX53" fmla="*/ 501893 w 892078"/>
              <a:gd name="connsiteY53" fmla="*/ 0 h 13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92078" h="1332338">
                <a:moveTo>
                  <a:pt x="501893" y="0"/>
                </a:moveTo>
                <a:cubicBezTo>
                  <a:pt x="505496" y="20041"/>
                  <a:pt x="503339" y="36518"/>
                  <a:pt x="498205" y="53000"/>
                </a:cubicBezTo>
                <a:cubicBezTo>
                  <a:pt x="489909" y="79014"/>
                  <a:pt x="474662" y="101069"/>
                  <a:pt x="456830" y="120945"/>
                </a:cubicBezTo>
                <a:cubicBezTo>
                  <a:pt x="430082" y="150759"/>
                  <a:pt x="404129" y="181166"/>
                  <a:pt x="387912" y="218109"/>
                </a:cubicBezTo>
                <a:cubicBezTo>
                  <a:pt x="370904" y="257435"/>
                  <a:pt x="367592" y="296342"/>
                  <a:pt x="391667" y="334412"/>
                </a:cubicBezTo>
                <a:cubicBezTo>
                  <a:pt x="396044" y="341153"/>
                  <a:pt x="402085" y="346893"/>
                  <a:pt x="407219" y="351214"/>
                </a:cubicBezTo>
                <a:cubicBezTo>
                  <a:pt x="406074" y="380095"/>
                  <a:pt x="409823" y="433373"/>
                  <a:pt x="413637" y="474030"/>
                </a:cubicBezTo>
                <a:lnTo>
                  <a:pt x="416812" y="504492"/>
                </a:lnTo>
                <a:lnTo>
                  <a:pt x="402754" y="505610"/>
                </a:lnTo>
                <a:cubicBezTo>
                  <a:pt x="393375" y="507174"/>
                  <a:pt x="371487" y="502482"/>
                  <a:pt x="369924" y="475906"/>
                </a:cubicBezTo>
                <a:cubicBezTo>
                  <a:pt x="358979" y="328953"/>
                  <a:pt x="269870" y="258602"/>
                  <a:pt x="126043" y="282053"/>
                </a:cubicBezTo>
                <a:cubicBezTo>
                  <a:pt x="168253" y="316446"/>
                  <a:pt x="180759" y="364908"/>
                  <a:pt x="204209" y="408681"/>
                </a:cubicBezTo>
                <a:cubicBezTo>
                  <a:pt x="232351" y="463399"/>
                  <a:pt x="265180" y="511863"/>
                  <a:pt x="344910" y="500918"/>
                </a:cubicBezTo>
                <a:cubicBezTo>
                  <a:pt x="371487" y="496228"/>
                  <a:pt x="423077" y="507174"/>
                  <a:pt x="418387" y="565015"/>
                </a:cubicBezTo>
                <a:cubicBezTo>
                  <a:pt x="412133" y="655690"/>
                  <a:pt x="409008" y="747925"/>
                  <a:pt x="404318" y="841726"/>
                </a:cubicBezTo>
                <a:cubicBezTo>
                  <a:pt x="387119" y="838598"/>
                  <a:pt x="371487" y="833909"/>
                  <a:pt x="354290" y="830783"/>
                </a:cubicBezTo>
                <a:lnTo>
                  <a:pt x="353526" y="831058"/>
                </a:lnTo>
                <a:lnTo>
                  <a:pt x="350580" y="827584"/>
                </a:lnTo>
                <a:cubicBezTo>
                  <a:pt x="345889" y="820623"/>
                  <a:pt x="344717" y="813002"/>
                  <a:pt x="347061" y="800105"/>
                </a:cubicBezTo>
                <a:cubicBezTo>
                  <a:pt x="362694" y="723500"/>
                  <a:pt x="339244" y="656278"/>
                  <a:pt x="281402" y="603126"/>
                </a:cubicBezTo>
                <a:cubicBezTo>
                  <a:pt x="218869" y="545282"/>
                  <a:pt x="87546" y="512451"/>
                  <a:pt x="0" y="531211"/>
                </a:cubicBezTo>
                <a:cubicBezTo>
                  <a:pt x="43773" y="554661"/>
                  <a:pt x="68787" y="595308"/>
                  <a:pt x="87546" y="639081"/>
                </a:cubicBezTo>
                <a:cubicBezTo>
                  <a:pt x="106307" y="684418"/>
                  <a:pt x="123503" y="731318"/>
                  <a:pt x="156335" y="770401"/>
                </a:cubicBezTo>
                <a:cubicBezTo>
                  <a:pt x="196980" y="818865"/>
                  <a:pt x="240755" y="856384"/>
                  <a:pt x="309542" y="829808"/>
                </a:cubicBezTo>
                <a:cubicBezTo>
                  <a:pt x="322440" y="823945"/>
                  <a:pt x="330940" y="833912"/>
                  <a:pt x="340979" y="837942"/>
                </a:cubicBezTo>
                <a:lnTo>
                  <a:pt x="348283" y="838787"/>
                </a:lnTo>
                <a:lnTo>
                  <a:pt x="348036" y="840162"/>
                </a:lnTo>
                <a:cubicBezTo>
                  <a:pt x="404318" y="857359"/>
                  <a:pt x="409008" y="898006"/>
                  <a:pt x="405880" y="949596"/>
                </a:cubicBezTo>
                <a:lnTo>
                  <a:pt x="392717" y="1332338"/>
                </a:lnTo>
                <a:lnTo>
                  <a:pt x="473368" y="1332338"/>
                </a:lnTo>
                <a:lnTo>
                  <a:pt x="463724" y="999622"/>
                </a:lnTo>
                <a:cubicBezTo>
                  <a:pt x="463724" y="968357"/>
                  <a:pt x="463724" y="938653"/>
                  <a:pt x="476231" y="908949"/>
                </a:cubicBezTo>
                <a:cubicBezTo>
                  <a:pt x="485610" y="887063"/>
                  <a:pt x="490302" y="874556"/>
                  <a:pt x="523131" y="880809"/>
                </a:cubicBezTo>
                <a:cubicBezTo>
                  <a:pt x="652888" y="904260"/>
                  <a:pt x="767011" y="840162"/>
                  <a:pt x="827981" y="722913"/>
                </a:cubicBezTo>
                <a:cubicBezTo>
                  <a:pt x="878009" y="624423"/>
                  <a:pt x="884261" y="516553"/>
                  <a:pt x="892078" y="391486"/>
                </a:cubicBezTo>
                <a:cubicBezTo>
                  <a:pt x="840488" y="494664"/>
                  <a:pt x="756068" y="525932"/>
                  <a:pt x="671648" y="560326"/>
                </a:cubicBezTo>
                <a:cubicBezTo>
                  <a:pt x="621620" y="580648"/>
                  <a:pt x="573158" y="607226"/>
                  <a:pt x="535636" y="646309"/>
                </a:cubicBezTo>
                <a:cubicBezTo>
                  <a:pt x="485610" y="697899"/>
                  <a:pt x="448091" y="754179"/>
                  <a:pt x="480920" y="830783"/>
                </a:cubicBezTo>
                <a:cubicBezTo>
                  <a:pt x="488738" y="849542"/>
                  <a:pt x="477793" y="868302"/>
                  <a:pt x="448091" y="882373"/>
                </a:cubicBezTo>
                <a:cubicBezTo>
                  <a:pt x="448091" y="787008"/>
                  <a:pt x="448091" y="697899"/>
                  <a:pt x="448091" y="608790"/>
                </a:cubicBezTo>
                <a:cubicBezTo>
                  <a:pt x="448091" y="565015"/>
                  <a:pt x="455908" y="533749"/>
                  <a:pt x="513752" y="546257"/>
                </a:cubicBezTo>
                <a:cubicBezTo>
                  <a:pt x="535636" y="550946"/>
                  <a:pt x="559087" y="546257"/>
                  <a:pt x="582537" y="540003"/>
                </a:cubicBezTo>
                <a:cubicBezTo>
                  <a:pt x="701352" y="504046"/>
                  <a:pt x="779518" y="347712"/>
                  <a:pt x="748253" y="207012"/>
                </a:cubicBezTo>
                <a:cubicBezTo>
                  <a:pt x="716985" y="269546"/>
                  <a:pt x="652888" y="285178"/>
                  <a:pt x="596608" y="313318"/>
                </a:cubicBezTo>
                <a:cubicBezTo>
                  <a:pt x="524693" y="349275"/>
                  <a:pt x="454344" y="386797"/>
                  <a:pt x="451217" y="482159"/>
                </a:cubicBezTo>
                <a:cubicBezTo>
                  <a:pt x="450826" y="489194"/>
                  <a:pt x="448579" y="493982"/>
                  <a:pt x="445183" y="497255"/>
                </a:cubicBezTo>
                <a:lnTo>
                  <a:pt x="439086" y="500090"/>
                </a:lnTo>
                <a:lnTo>
                  <a:pt x="435706" y="482384"/>
                </a:lnTo>
                <a:cubicBezTo>
                  <a:pt x="429401" y="445321"/>
                  <a:pt x="420625" y="384681"/>
                  <a:pt x="420305" y="370688"/>
                </a:cubicBezTo>
                <a:cubicBezTo>
                  <a:pt x="420100" y="366322"/>
                  <a:pt x="417511" y="361166"/>
                  <a:pt x="426244" y="360755"/>
                </a:cubicBezTo>
                <a:cubicBezTo>
                  <a:pt x="449067" y="359727"/>
                  <a:pt x="467310" y="348584"/>
                  <a:pt x="485748" y="335852"/>
                </a:cubicBezTo>
                <a:cubicBezTo>
                  <a:pt x="524607" y="308401"/>
                  <a:pt x="549757" y="272437"/>
                  <a:pt x="556629" y="224791"/>
                </a:cubicBezTo>
                <a:cubicBezTo>
                  <a:pt x="564085" y="170396"/>
                  <a:pt x="553286" y="118213"/>
                  <a:pt x="533558" y="68029"/>
                </a:cubicBezTo>
                <a:cubicBezTo>
                  <a:pt x="524789" y="45615"/>
                  <a:pt x="518004" y="22205"/>
                  <a:pt x="501893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80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CBC96E6-0894-4594-BBF7-9DA20F996C45}"/>
              </a:ext>
            </a:extLst>
          </p:cNvPr>
          <p:cNvSpPr txBox="1"/>
          <p:nvPr/>
        </p:nvSpPr>
        <p:spPr>
          <a:xfrm>
            <a:off x="919822" y="1316163"/>
            <a:ext cx="83933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We live in an era of unprecedented change, where climate change, resource depletion, and environmental degradation are no longer abstract concepts but tangible realities.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At the same time, data is being generated at an astonishing rate, offering us insights into the intricate workings of our planet and society.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As our world undergoes rapid transformations, the fusion of data science and sustainability offers a beacon of hope and progress.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The intersection of these two fields holds immense promise, presenting us with innovative ways to address global environmental, social, and economic issues.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It's no longer enough to simply study these challenges – we need to leverage the tools of data science to inform our decisions, predict trends, and design solutions that have a lasting impact.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72B55-3A59-4038-9590-8BF077C0F1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</p:txBody>
      </p:sp>
      <p:grpSp>
        <p:nvGrpSpPr>
          <p:cNvPr id="117" name="Group 4">
            <a:extLst>
              <a:ext uri="{FF2B5EF4-FFF2-40B4-BE49-F238E27FC236}">
                <a16:creationId xmlns:a16="http://schemas.microsoft.com/office/drawing/2014/main" id="{BB974177-ED4E-497F-9D6D-BFE62A9886E9}"/>
              </a:ext>
            </a:extLst>
          </p:cNvPr>
          <p:cNvGrpSpPr/>
          <p:nvPr/>
        </p:nvGrpSpPr>
        <p:grpSpPr>
          <a:xfrm>
            <a:off x="-29810" y="1"/>
            <a:ext cx="492503" cy="6880078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118" name="Rectangle 98">
              <a:extLst>
                <a:ext uri="{FF2B5EF4-FFF2-40B4-BE49-F238E27FC236}">
                  <a16:creationId xmlns:a16="http://schemas.microsoft.com/office/drawing/2014/main" id="{C964C606-4ADB-41EA-AC4B-5213FD3857B3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03">
              <a:extLst>
                <a:ext uri="{FF2B5EF4-FFF2-40B4-BE49-F238E27FC236}">
                  <a16:creationId xmlns:a16="http://schemas.microsoft.com/office/drawing/2014/main" id="{282E0A2C-8FA3-42F7-A343-31D2106FA28F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:a16="http://schemas.microsoft.com/office/drawing/2014/main" id="{A77ADF42-3BFF-4CB6-A87F-D6E75121ED6A}"/>
              </a:ext>
            </a:extLst>
          </p:cNvPr>
          <p:cNvGrpSpPr/>
          <p:nvPr/>
        </p:nvGrpSpPr>
        <p:grpSpPr>
          <a:xfrm rot="10800000">
            <a:off x="11694968" y="-7088"/>
            <a:ext cx="492503" cy="6880078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133" name="Rectangle 98">
              <a:extLst>
                <a:ext uri="{FF2B5EF4-FFF2-40B4-BE49-F238E27FC236}">
                  <a16:creationId xmlns:a16="http://schemas.microsoft.com/office/drawing/2014/main" id="{E08B0863-4F1A-4425-9A66-0BC13BC8A84A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03">
              <a:extLst>
                <a:ext uri="{FF2B5EF4-FFF2-40B4-BE49-F238E27FC236}">
                  <a16:creationId xmlns:a16="http://schemas.microsoft.com/office/drawing/2014/main" id="{4F2E12EC-0490-4F4F-8896-6E6948690F64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DBECE548-5F89-483E-B3D4-A50F33E88374}"/>
              </a:ext>
            </a:extLst>
          </p:cNvPr>
          <p:cNvGrpSpPr/>
          <p:nvPr/>
        </p:nvGrpSpPr>
        <p:grpSpPr>
          <a:xfrm>
            <a:off x="2267835" y="220886"/>
            <a:ext cx="1154253" cy="993434"/>
            <a:chOff x="563461" y="-1323218"/>
            <a:chExt cx="1902424" cy="1637364"/>
          </a:xfrm>
        </p:grpSpPr>
        <p:sp>
          <p:nvSpPr>
            <p:cNvPr id="137" name="Oval 420">
              <a:extLst>
                <a:ext uri="{FF2B5EF4-FFF2-40B4-BE49-F238E27FC236}">
                  <a16:creationId xmlns:a16="http://schemas.microsoft.com/office/drawing/2014/main" id="{225096D2-6999-424E-A394-6917905BDD63}"/>
                </a:ext>
              </a:extLst>
            </p:cNvPr>
            <p:cNvSpPr/>
            <p:nvPr/>
          </p:nvSpPr>
          <p:spPr>
            <a:xfrm>
              <a:off x="1883487" y="-1192624"/>
              <a:ext cx="498826" cy="49882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421">
              <a:extLst>
                <a:ext uri="{FF2B5EF4-FFF2-40B4-BE49-F238E27FC236}">
                  <a16:creationId xmlns:a16="http://schemas.microsoft.com/office/drawing/2014/main" id="{E8438205-774D-49E6-BB25-EBE5672AAA2A}"/>
                </a:ext>
              </a:extLst>
            </p:cNvPr>
            <p:cNvSpPr/>
            <p:nvPr/>
          </p:nvSpPr>
          <p:spPr>
            <a:xfrm>
              <a:off x="563461" y="-1323218"/>
              <a:ext cx="1344768" cy="134476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413">
              <a:extLst>
                <a:ext uri="{FF2B5EF4-FFF2-40B4-BE49-F238E27FC236}">
                  <a16:creationId xmlns:a16="http://schemas.microsoft.com/office/drawing/2014/main" id="{000AE4AF-1CDE-48CE-B47B-31E4CE6D820A}"/>
                </a:ext>
              </a:extLst>
            </p:cNvPr>
            <p:cNvSpPr/>
            <p:nvPr/>
          </p:nvSpPr>
          <p:spPr>
            <a:xfrm rot="10800000">
              <a:off x="1564327" y="-587412"/>
              <a:ext cx="901558" cy="9015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410">
              <a:extLst>
                <a:ext uri="{FF2B5EF4-FFF2-40B4-BE49-F238E27FC236}">
                  <a16:creationId xmlns:a16="http://schemas.microsoft.com/office/drawing/2014/main" id="{929F5FB2-8595-409A-9FC9-91FE348A5703}"/>
                </a:ext>
              </a:extLst>
            </p:cNvPr>
            <p:cNvSpPr/>
            <p:nvPr/>
          </p:nvSpPr>
          <p:spPr>
            <a:xfrm rot="10800000">
              <a:off x="1260313" y="-278590"/>
              <a:ext cx="506393" cy="5063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87E4ACA6-7403-4008-A73C-AAB717A88F3F}"/>
              </a:ext>
            </a:extLst>
          </p:cNvPr>
          <p:cNvGrpSpPr/>
          <p:nvPr/>
        </p:nvGrpSpPr>
        <p:grpSpPr>
          <a:xfrm flipH="1">
            <a:off x="8759745" y="212368"/>
            <a:ext cx="1025417" cy="882548"/>
            <a:chOff x="563461" y="-1323218"/>
            <a:chExt cx="1902424" cy="1637364"/>
          </a:xfrm>
        </p:grpSpPr>
        <p:sp>
          <p:nvSpPr>
            <p:cNvPr id="146" name="Oval 420">
              <a:extLst>
                <a:ext uri="{FF2B5EF4-FFF2-40B4-BE49-F238E27FC236}">
                  <a16:creationId xmlns:a16="http://schemas.microsoft.com/office/drawing/2014/main" id="{4ADAE2E6-7571-497F-8AB9-57642B223F38}"/>
                </a:ext>
              </a:extLst>
            </p:cNvPr>
            <p:cNvSpPr/>
            <p:nvPr/>
          </p:nvSpPr>
          <p:spPr>
            <a:xfrm>
              <a:off x="1883487" y="-1192624"/>
              <a:ext cx="498826" cy="49882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421">
              <a:extLst>
                <a:ext uri="{FF2B5EF4-FFF2-40B4-BE49-F238E27FC236}">
                  <a16:creationId xmlns:a16="http://schemas.microsoft.com/office/drawing/2014/main" id="{5562ADD3-80AB-4317-88B2-894426842974}"/>
                </a:ext>
              </a:extLst>
            </p:cNvPr>
            <p:cNvSpPr/>
            <p:nvPr/>
          </p:nvSpPr>
          <p:spPr>
            <a:xfrm>
              <a:off x="563461" y="-1323218"/>
              <a:ext cx="1344768" cy="134476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413">
              <a:extLst>
                <a:ext uri="{FF2B5EF4-FFF2-40B4-BE49-F238E27FC236}">
                  <a16:creationId xmlns:a16="http://schemas.microsoft.com/office/drawing/2014/main" id="{FE3BCAA9-FB0B-4D94-9392-546A416463DE}"/>
                </a:ext>
              </a:extLst>
            </p:cNvPr>
            <p:cNvSpPr/>
            <p:nvPr/>
          </p:nvSpPr>
          <p:spPr>
            <a:xfrm rot="10800000">
              <a:off x="1564327" y="-587412"/>
              <a:ext cx="901558" cy="9015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410">
              <a:extLst>
                <a:ext uri="{FF2B5EF4-FFF2-40B4-BE49-F238E27FC236}">
                  <a16:creationId xmlns:a16="http://schemas.microsoft.com/office/drawing/2014/main" id="{776780E7-1C55-4C1E-97D1-D6E98D1B5B98}"/>
                </a:ext>
              </a:extLst>
            </p:cNvPr>
            <p:cNvSpPr/>
            <p:nvPr/>
          </p:nvSpPr>
          <p:spPr>
            <a:xfrm rot="10800000">
              <a:off x="1260313" y="-278590"/>
              <a:ext cx="506393" cy="5063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oncept of earth protection day or environmental protection hands to protect the growing forest - ambiente fotografías e imágenes de stock">
            <a:extLst>
              <a:ext uri="{FF2B5EF4-FFF2-40B4-BE49-F238E27FC236}">
                <a16:creationId xmlns:a16="http://schemas.microsoft.com/office/drawing/2014/main" id="{B530C258-CD3D-4C53-AA16-AB353E7CC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206820" cy="68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-14819" y="4107393"/>
            <a:ext cx="12221810" cy="2177209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1" y="4404100"/>
            <a:ext cx="62145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Data Science Overview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D84B99D-6CC0-4D72-9DA7-1442795F84A6}"/>
              </a:ext>
            </a:extLst>
          </p:cNvPr>
          <p:cNvGrpSpPr/>
          <p:nvPr/>
        </p:nvGrpSpPr>
        <p:grpSpPr>
          <a:xfrm>
            <a:off x="2114224" y="1369196"/>
            <a:ext cx="1986006" cy="2579347"/>
            <a:chOff x="4884738" y="731838"/>
            <a:chExt cx="2433638" cy="3160713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E9C1642-D8DF-4A2C-8D34-D16D3F26B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738" y="731838"/>
              <a:ext cx="2433638" cy="3160713"/>
            </a:xfrm>
            <a:custGeom>
              <a:avLst/>
              <a:gdLst>
                <a:gd name="T0" fmla="*/ 237 w 478"/>
                <a:gd name="T1" fmla="*/ 57 h 622"/>
                <a:gd name="T2" fmla="*/ 306 w 478"/>
                <a:gd name="T3" fmla="*/ 8 h 622"/>
                <a:gd name="T4" fmla="*/ 339 w 478"/>
                <a:gd name="T5" fmla="*/ 7 h 622"/>
                <a:gd name="T6" fmla="*/ 369 w 478"/>
                <a:gd name="T7" fmla="*/ 26 h 622"/>
                <a:gd name="T8" fmla="*/ 346 w 478"/>
                <a:gd name="T9" fmla="*/ 51 h 622"/>
                <a:gd name="T10" fmla="*/ 280 w 478"/>
                <a:gd name="T11" fmla="*/ 85 h 622"/>
                <a:gd name="T12" fmla="*/ 253 w 478"/>
                <a:gd name="T13" fmla="*/ 131 h 622"/>
                <a:gd name="T14" fmla="*/ 290 w 478"/>
                <a:gd name="T15" fmla="*/ 158 h 622"/>
                <a:gd name="T16" fmla="*/ 461 w 478"/>
                <a:gd name="T17" fmla="*/ 339 h 622"/>
                <a:gd name="T18" fmla="*/ 367 w 478"/>
                <a:gd name="T19" fmla="*/ 567 h 622"/>
                <a:gd name="T20" fmla="*/ 118 w 478"/>
                <a:gd name="T21" fmla="*/ 573 h 622"/>
                <a:gd name="T22" fmla="*/ 12 w 478"/>
                <a:gd name="T23" fmla="*/ 354 h 622"/>
                <a:gd name="T24" fmla="*/ 181 w 478"/>
                <a:gd name="T25" fmla="*/ 159 h 622"/>
                <a:gd name="T26" fmla="*/ 218 w 478"/>
                <a:gd name="T27" fmla="*/ 146 h 622"/>
                <a:gd name="T28" fmla="*/ 209 w 478"/>
                <a:gd name="T29" fmla="*/ 94 h 622"/>
                <a:gd name="T30" fmla="*/ 125 w 478"/>
                <a:gd name="T31" fmla="*/ 48 h 622"/>
                <a:gd name="T32" fmla="*/ 107 w 478"/>
                <a:gd name="T33" fmla="*/ 27 h 622"/>
                <a:gd name="T34" fmla="*/ 132 w 478"/>
                <a:gd name="T35" fmla="*/ 8 h 622"/>
                <a:gd name="T36" fmla="*/ 237 w 478"/>
                <a:gd name="T37" fmla="*/ 57 h 622"/>
                <a:gd name="T38" fmla="*/ 106 w 478"/>
                <a:gd name="T39" fmla="*/ 469 h 622"/>
                <a:gd name="T40" fmla="*/ 68 w 478"/>
                <a:gd name="T41" fmla="*/ 432 h 622"/>
                <a:gd name="T42" fmla="*/ 59 w 478"/>
                <a:gd name="T43" fmla="*/ 413 h 622"/>
                <a:gd name="T44" fmla="*/ 40 w 478"/>
                <a:gd name="T45" fmla="*/ 433 h 622"/>
                <a:gd name="T46" fmla="*/ 45 w 478"/>
                <a:gd name="T47" fmla="*/ 456 h 622"/>
                <a:gd name="T48" fmla="*/ 287 w 478"/>
                <a:gd name="T49" fmla="*/ 582 h 622"/>
                <a:gd name="T50" fmla="*/ 403 w 478"/>
                <a:gd name="T51" fmla="*/ 505 h 622"/>
                <a:gd name="T52" fmla="*/ 412 w 478"/>
                <a:gd name="T53" fmla="*/ 402 h 622"/>
                <a:gd name="T54" fmla="*/ 402 w 478"/>
                <a:gd name="T55" fmla="*/ 387 h 622"/>
                <a:gd name="T56" fmla="*/ 334 w 478"/>
                <a:gd name="T57" fmla="*/ 288 h 622"/>
                <a:gd name="T58" fmla="*/ 282 w 478"/>
                <a:gd name="T59" fmla="*/ 241 h 622"/>
                <a:gd name="T60" fmla="*/ 267 w 478"/>
                <a:gd name="T61" fmla="*/ 229 h 622"/>
                <a:gd name="T62" fmla="*/ 223 w 478"/>
                <a:gd name="T63" fmla="*/ 224 h 622"/>
                <a:gd name="T64" fmla="*/ 181 w 478"/>
                <a:gd name="T65" fmla="*/ 240 h 622"/>
                <a:gd name="T66" fmla="*/ 170 w 478"/>
                <a:gd name="T67" fmla="*/ 258 h 622"/>
                <a:gd name="T68" fmla="*/ 154 w 478"/>
                <a:gd name="T69" fmla="*/ 329 h 622"/>
                <a:gd name="T70" fmla="*/ 187 w 478"/>
                <a:gd name="T71" fmla="*/ 309 h 622"/>
                <a:gd name="T72" fmla="*/ 157 w 478"/>
                <a:gd name="T73" fmla="*/ 357 h 622"/>
                <a:gd name="T74" fmla="*/ 102 w 478"/>
                <a:gd name="T75" fmla="*/ 400 h 622"/>
                <a:gd name="T76" fmla="*/ 106 w 478"/>
                <a:gd name="T77" fmla="*/ 46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8" h="622">
                  <a:moveTo>
                    <a:pt x="237" y="57"/>
                  </a:moveTo>
                  <a:cubicBezTo>
                    <a:pt x="257" y="34"/>
                    <a:pt x="276" y="14"/>
                    <a:pt x="306" y="8"/>
                  </a:cubicBezTo>
                  <a:cubicBezTo>
                    <a:pt x="317" y="6"/>
                    <a:pt x="328" y="4"/>
                    <a:pt x="339" y="7"/>
                  </a:cubicBezTo>
                  <a:cubicBezTo>
                    <a:pt x="351" y="10"/>
                    <a:pt x="366" y="11"/>
                    <a:pt x="369" y="26"/>
                  </a:cubicBezTo>
                  <a:cubicBezTo>
                    <a:pt x="371" y="41"/>
                    <a:pt x="357" y="45"/>
                    <a:pt x="346" y="51"/>
                  </a:cubicBezTo>
                  <a:cubicBezTo>
                    <a:pt x="324" y="62"/>
                    <a:pt x="302" y="74"/>
                    <a:pt x="280" y="85"/>
                  </a:cubicBezTo>
                  <a:cubicBezTo>
                    <a:pt x="261" y="95"/>
                    <a:pt x="250" y="108"/>
                    <a:pt x="253" y="131"/>
                  </a:cubicBezTo>
                  <a:cubicBezTo>
                    <a:pt x="256" y="155"/>
                    <a:pt x="275" y="153"/>
                    <a:pt x="290" y="158"/>
                  </a:cubicBezTo>
                  <a:cubicBezTo>
                    <a:pt x="384" y="184"/>
                    <a:pt x="445" y="244"/>
                    <a:pt x="461" y="339"/>
                  </a:cubicBezTo>
                  <a:cubicBezTo>
                    <a:pt x="478" y="433"/>
                    <a:pt x="446" y="513"/>
                    <a:pt x="367" y="567"/>
                  </a:cubicBezTo>
                  <a:cubicBezTo>
                    <a:pt x="287" y="622"/>
                    <a:pt x="201" y="622"/>
                    <a:pt x="118" y="573"/>
                  </a:cubicBezTo>
                  <a:cubicBezTo>
                    <a:pt x="42" y="528"/>
                    <a:pt x="0" y="438"/>
                    <a:pt x="12" y="354"/>
                  </a:cubicBezTo>
                  <a:cubicBezTo>
                    <a:pt x="27" y="253"/>
                    <a:pt x="83" y="188"/>
                    <a:pt x="181" y="159"/>
                  </a:cubicBezTo>
                  <a:cubicBezTo>
                    <a:pt x="194" y="155"/>
                    <a:pt x="211" y="157"/>
                    <a:pt x="218" y="146"/>
                  </a:cubicBezTo>
                  <a:cubicBezTo>
                    <a:pt x="231" y="128"/>
                    <a:pt x="231" y="107"/>
                    <a:pt x="209" y="94"/>
                  </a:cubicBezTo>
                  <a:cubicBezTo>
                    <a:pt x="182" y="78"/>
                    <a:pt x="153" y="63"/>
                    <a:pt x="125" y="48"/>
                  </a:cubicBezTo>
                  <a:cubicBezTo>
                    <a:pt x="117" y="44"/>
                    <a:pt x="105" y="39"/>
                    <a:pt x="107" y="27"/>
                  </a:cubicBezTo>
                  <a:cubicBezTo>
                    <a:pt x="108" y="13"/>
                    <a:pt x="120" y="10"/>
                    <a:pt x="132" y="8"/>
                  </a:cubicBezTo>
                  <a:cubicBezTo>
                    <a:pt x="177" y="0"/>
                    <a:pt x="210" y="20"/>
                    <a:pt x="237" y="57"/>
                  </a:cubicBezTo>
                  <a:close/>
                  <a:moveTo>
                    <a:pt x="106" y="469"/>
                  </a:moveTo>
                  <a:cubicBezTo>
                    <a:pt x="78" y="470"/>
                    <a:pt x="69" y="455"/>
                    <a:pt x="68" y="432"/>
                  </a:cubicBezTo>
                  <a:cubicBezTo>
                    <a:pt x="67" y="424"/>
                    <a:pt x="68" y="413"/>
                    <a:pt x="59" y="413"/>
                  </a:cubicBezTo>
                  <a:cubicBezTo>
                    <a:pt x="48" y="413"/>
                    <a:pt x="41" y="423"/>
                    <a:pt x="40" y="433"/>
                  </a:cubicBezTo>
                  <a:cubicBezTo>
                    <a:pt x="38" y="440"/>
                    <a:pt x="42" y="449"/>
                    <a:pt x="45" y="456"/>
                  </a:cubicBezTo>
                  <a:cubicBezTo>
                    <a:pt x="81" y="552"/>
                    <a:pt x="187" y="607"/>
                    <a:pt x="287" y="582"/>
                  </a:cubicBezTo>
                  <a:cubicBezTo>
                    <a:pt x="335" y="570"/>
                    <a:pt x="373" y="544"/>
                    <a:pt x="403" y="505"/>
                  </a:cubicBezTo>
                  <a:cubicBezTo>
                    <a:pt x="429" y="473"/>
                    <a:pt x="388" y="435"/>
                    <a:pt x="412" y="402"/>
                  </a:cubicBezTo>
                  <a:cubicBezTo>
                    <a:pt x="416" y="397"/>
                    <a:pt x="407" y="391"/>
                    <a:pt x="402" y="387"/>
                  </a:cubicBezTo>
                  <a:cubicBezTo>
                    <a:pt x="370" y="360"/>
                    <a:pt x="346" y="329"/>
                    <a:pt x="334" y="288"/>
                  </a:cubicBezTo>
                  <a:cubicBezTo>
                    <a:pt x="327" y="267"/>
                    <a:pt x="323" y="231"/>
                    <a:pt x="282" y="241"/>
                  </a:cubicBezTo>
                  <a:cubicBezTo>
                    <a:pt x="278" y="242"/>
                    <a:pt x="269" y="234"/>
                    <a:pt x="267" y="229"/>
                  </a:cubicBezTo>
                  <a:cubicBezTo>
                    <a:pt x="254" y="202"/>
                    <a:pt x="240" y="215"/>
                    <a:pt x="223" y="224"/>
                  </a:cubicBezTo>
                  <a:cubicBezTo>
                    <a:pt x="210" y="231"/>
                    <a:pt x="205" y="257"/>
                    <a:pt x="181" y="240"/>
                  </a:cubicBezTo>
                  <a:cubicBezTo>
                    <a:pt x="177" y="237"/>
                    <a:pt x="168" y="250"/>
                    <a:pt x="170" y="258"/>
                  </a:cubicBezTo>
                  <a:cubicBezTo>
                    <a:pt x="175" y="283"/>
                    <a:pt x="168" y="306"/>
                    <a:pt x="154" y="329"/>
                  </a:cubicBezTo>
                  <a:cubicBezTo>
                    <a:pt x="172" y="329"/>
                    <a:pt x="168" y="306"/>
                    <a:pt x="187" y="309"/>
                  </a:cubicBezTo>
                  <a:cubicBezTo>
                    <a:pt x="178" y="328"/>
                    <a:pt x="182" y="358"/>
                    <a:pt x="157" y="357"/>
                  </a:cubicBezTo>
                  <a:cubicBezTo>
                    <a:pt x="124" y="357"/>
                    <a:pt x="116" y="384"/>
                    <a:pt x="102" y="400"/>
                  </a:cubicBezTo>
                  <a:cubicBezTo>
                    <a:pt x="88" y="416"/>
                    <a:pt x="74" y="447"/>
                    <a:pt x="106" y="4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FB7BAAF-F578-4F84-8AA2-877F6A5F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088" y="3079750"/>
              <a:ext cx="514350" cy="492125"/>
            </a:xfrm>
            <a:custGeom>
              <a:avLst/>
              <a:gdLst>
                <a:gd name="T0" fmla="*/ 101 w 101"/>
                <a:gd name="T1" fmla="*/ 57 h 97"/>
                <a:gd name="T2" fmla="*/ 57 w 101"/>
                <a:gd name="T3" fmla="*/ 83 h 97"/>
                <a:gd name="T4" fmla="*/ 38 w 101"/>
                <a:gd name="T5" fmla="*/ 79 h 97"/>
                <a:gd name="T6" fmla="*/ 0 w 101"/>
                <a:gd name="T7" fmla="*/ 42 h 97"/>
                <a:gd name="T8" fmla="*/ 40 w 101"/>
                <a:gd name="T9" fmla="*/ 8 h 97"/>
                <a:gd name="T10" fmla="*/ 101 w 101"/>
                <a:gd name="T11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7">
                  <a:moveTo>
                    <a:pt x="101" y="57"/>
                  </a:moveTo>
                  <a:cubicBezTo>
                    <a:pt x="100" y="90"/>
                    <a:pt x="88" y="97"/>
                    <a:pt x="57" y="83"/>
                  </a:cubicBezTo>
                  <a:cubicBezTo>
                    <a:pt x="51" y="81"/>
                    <a:pt x="44" y="78"/>
                    <a:pt x="38" y="79"/>
                  </a:cubicBezTo>
                  <a:cubicBezTo>
                    <a:pt x="11" y="81"/>
                    <a:pt x="0" y="66"/>
                    <a:pt x="0" y="42"/>
                  </a:cubicBezTo>
                  <a:cubicBezTo>
                    <a:pt x="0" y="18"/>
                    <a:pt x="22" y="12"/>
                    <a:pt x="40" y="8"/>
                  </a:cubicBezTo>
                  <a:cubicBezTo>
                    <a:pt x="73" y="0"/>
                    <a:pt x="101" y="24"/>
                    <a:pt x="101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7356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95AE7F-E0CC-5894-F6FD-3849B2DBB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Science Overview </a:t>
            </a:r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E004F-F31C-75C6-5318-CD7CBEE0C63B}"/>
              </a:ext>
            </a:extLst>
          </p:cNvPr>
          <p:cNvSpPr txBox="1"/>
          <p:nvPr/>
        </p:nvSpPr>
        <p:spPr>
          <a:xfrm>
            <a:off x="770021" y="1582340"/>
            <a:ext cx="90958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 science is the interdisciplinary discipline that empowers us to unravel insights from raw data, providing the foundation for informed decision-making and discovery.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It's a powerful tool that enables us to transform vast amounts of information into actionable knowledge, aiding decision-making across various domains.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At its core, data science is the art and science of collecting, analyzing, and interpreting data to uncover patterns, trends, and insights that were previously hidden.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It combines techniques from statistics, computer science, and domain expertise to extract knowledge from data.</a:t>
            </a:r>
          </a:p>
        </p:txBody>
      </p:sp>
    </p:spTree>
    <p:extLst>
      <p:ext uri="{BB962C8B-B14F-4D97-AF65-F5344CB8AC3E}">
        <p14:creationId xmlns:p14="http://schemas.microsoft.com/office/powerpoint/2010/main" val="372709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Science Overview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739DE-FB34-4A15-AC2F-C1ED50155379}"/>
              </a:ext>
            </a:extLst>
          </p:cNvPr>
          <p:cNvSpPr txBox="1"/>
          <p:nvPr/>
        </p:nvSpPr>
        <p:spPr>
          <a:xfrm>
            <a:off x="2190813" y="1870005"/>
            <a:ext cx="35462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Data Collection</a:t>
            </a:r>
            <a:endParaRPr lang="ko-KR" altLang="en-US" sz="2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B538C-A36F-49A5-B818-C213699D5F51}"/>
              </a:ext>
            </a:extLst>
          </p:cNvPr>
          <p:cNvSpPr txBox="1"/>
          <p:nvPr/>
        </p:nvSpPr>
        <p:spPr>
          <a:xfrm>
            <a:off x="2220190" y="2289370"/>
            <a:ext cx="3723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Gathering information from diverse sources, spanning sensors, surveys, and databases.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C601B-37DE-4364-817E-84BE7015B295}"/>
              </a:ext>
            </a:extLst>
          </p:cNvPr>
          <p:cNvSpPr txBox="1"/>
          <p:nvPr/>
        </p:nvSpPr>
        <p:spPr>
          <a:xfrm>
            <a:off x="2190814" y="3376558"/>
            <a:ext cx="31168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Data Preprocessing: </a:t>
            </a:r>
            <a:endParaRPr lang="ko-KR" altLang="en-US" sz="2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F333-7284-4153-8FF1-645E05169299}"/>
              </a:ext>
            </a:extLst>
          </p:cNvPr>
          <p:cNvSpPr txBox="1"/>
          <p:nvPr/>
        </p:nvSpPr>
        <p:spPr>
          <a:xfrm>
            <a:off x="2220188" y="3795924"/>
            <a:ext cx="3399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Cleaning, transforming, and organizing raw data for meaningful analysis.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CE066-C64A-4B29-974A-68DA035B23A6}"/>
              </a:ext>
            </a:extLst>
          </p:cNvPr>
          <p:cNvSpPr txBox="1"/>
          <p:nvPr/>
        </p:nvSpPr>
        <p:spPr>
          <a:xfrm>
            <a:off x="2190814" y="4698446"/>
            <a:ext cx="419525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Exploratory Data Analysis (EDA)</a:t>
            </a:r>
            <a:endParaRPr lang="ko-KR" altLang="en-US" sz="2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CDB3E-8785-4F0A-8D3D-DDECAD26EBFE}"/>
              </a:ext>
            </a:extLst>
          </p:cNvPr>
          <p:cNvSpPr txBox="1"/>
          <p:nvPr/>
        </p:nvSpPr>
        <p:spPr>
          <a:xfrm>
            <a:off x="2236230" y="5511023"/>
            <a:ext cx="3399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Uncovering patterns, trends, and relationships within the dataset.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CBA0F-1BEA-4BD5-8E2F-7EC3DE053245}"/>
              </a:ext>
            </a:extLst>
          </p:cNvPr>
          <p:cNvSpPr/>
          <p:nvPr/>
        </p:nvSpPr>
        <p:spPr>
          <a:xfrm>
            <a:off x="1174335" y="2015698"/>
            <a:ext cx="810150" cy="810150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87FDF56-8939-4B0A-8E2A-D45264C06412}"/>
              </a:ext>
            </a:extLst>
          </p:cNvPr>
          <p:cNvSpPr/>
          <p:nvPr/>
        </p:nvSpPr>
        <p:spPr>
          <a:xfrm>
            <a:off x="1123455" y="3607265"/>
            <a:ext cx="911911" cy="801556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04CE32A3-154D-4C00-863C-1E80111F9A0B}"/>
              </a:ext>
            </a:extLst>
          </p:cNvPr>
          <p:cNvGrpSpPr/>
          <p:nvPr/>
        </p:nvGrpSpPr>
        <p:grpSpPr>
          <a:xfrm>
            <a:off x="-16228" y="-22617"/>
            <a:ext cx="720595" cy="6898497"/>
            <a:chOff x="322227" y="3543650"/>
            <a:chExt cx="17882074" cy="2183038"/>
          </a:xfrm>
          <a:solidFill>
            <a:schemeClr val="accent2">
              <a:lumMod val="50000"/>
            </a:schemeClr>
          </a:solidFill>
        </p:grpSpPr>
        <p:sp>
          <p:nvSpPr>
            <p:cNvPr id="26" name="Rectangle 98">
              <a:extLst>
                <a:ext uri="{FF2B5EF4-FFF2-40B4-BE49-F238E27FC236}">
                  <a16:creationId xmlns:a16="http://schemas.microsoft.com/office/drawing/2014/main" id="{19263D44-9068-443B-BF3A-72D738D16D33}"/>
                </a:ext>
              </a:extLst>
            </p:cNvPr>
            <p:cNvSpPr/>
            <p:nvPr/>
          </p:nvSpPr>
          <p:spPr>
            <a:xfrm>
              <a:off x="724936" y="3543650"/>
              <a:ext cx="17479365" cy="2291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103">
              <a:extLst>
                <a:ext uri="{FF2B5EF4-FFF2-40B4-BE49-F238E27FC236}">
                  <a16:creationId xmlns:a16="http://schemas.microsoft.com/office/drawing/2014/main" id="{08EEC0AB-07FD-4B8C-A8FE-01D2FE896017}"/>
                </a:ext>
              </a:extLst>
            </p:cNvPr>
            <p:cNvSpPr/>
            <p:nvPr/>
          </p:nvSpPr>
          <p:spPr>
            <a:xfrm>
              <a:off x="322227" y="3952689"/>
              <a:ext cx="5499210" cy="1773999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4">
            <a:extLst>
              <a:ext uri="{FF2B5EF4-FFF2-40B4-BE49-F238E27FC236}">
                <a16:creationId xmlns:a16="http://schemas.microsoft.com/office/drawing/2014/main" id="{A04F0662-C94F-466B-9F1E-5F867A2B249B}"/>
              </a:ext>
            </a:extLst>
          </p:cNvPr>
          <p:cNvGrpSpPr/>
          <p:nvPr/>
        </p:nvGrpSpPr>
        <p:grpSpPr>
          <a:xfrm rot="10800000">
            <a:off x="11481108" y="-482"/>
            <a:ext cx="720595" cy="6898497"/>
            <a:chOff x="322227" y="3543650"/>
            <a:chExt cx="17882074" cy="2183038"/>
          </a:xfrm>
          <a:solidFill>
            <a:schemeClr val="accent2">
              <a:lumMod val="50000"/>
            </a:schemeClr>
          </a:solidFill>
        </p:grpSpPr>
        <p:sp>
          <p:nvSpPr>
            <p:cNvPr id="32" name="Rectangle 98">
              <a:extLst>
                <a:ext uri="{FF2B5EF4-FFF2-40B4-BE49-F238E27FC236}">
                  <a16:creationId xmlns:a16="http://schemas.microsoft.com/office/drawing/2014/main" id="{27C417B1-BBC8-4144-8217-F8BDA47EF63C}"/>
                </a:ext>
              </a:extLst>
            </p:cNvPr>
            <p:cNvSpPr/>
            <p:nvPr/>
          </p:nvSpPr>
          <p:spPr>
            <a:xfrm>
              <a:off x="724936" y="3543650"/>
              <a:ext cx="17479365" cy="2291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103">
              <a:extLst>
                <a:ext uri="{FF2B5EF4-FFF2-40B4-BE49-F238E27FC236}">
                  <a16:creationId xmlns:a16="http://schemas.microsoft.com/office/drawing/2014/main" id="{9ECB92B7-47A3-43DF-BEA8-7E7FDAA9505E}"/>
                </a:ext>
              </a:extLst>
            </p:cNvPr>
            <p:cNvSpPr/>
            <p:nvPr/>
          </p:nvSpPr>
          <p:spPr>
            <a:xfrm>
              <a:off x="322227" y="3952689"/>
              <a:ext cx="5499210" cy="1773999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6C52A8D-1C1D-BEB8-79C7-57F835AF93F5}"/>
              </a:ext>
            </a:extLst>
          </p:cNvPr>
          <p:cNvSpPr txBox="1"/>
          <p:nvPr/>
        </p:nvSpPr>
        <p:spPr>
          <a:xfrm>
            <a:off x="8016714" y="1827705"/>
            <a:ext cx="35462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Machine Learning (ML)</a:t>
            </a:r>
            <a:endParaRPr lang="ko-KR" altLang="en-US" sz="2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32C11F-5905-B9AF-D8A3-64EDACE239C0}"/>
              </a:ext>
            </a:extLst>
          </p:cNvPr>
          <p:cNvSpPr txBox="1"/>
          <p:nvPr/>
        </p:nvSpPr>
        <p:spPr>
          <a:xfrm>
            <a:off x="8083576" y="2281350"/>
            <a:ext cx="372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Utilizing algorithms to build predictive models and uncover hidden insights.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485DDB-D533-91FE-9B4E-139A26F87AC1}"/>
              </a:ext>
            </a:extLst>
          </p:cNvPr>
          <p:cNvSpPr txBox="1"/>
          <p:nvPr/>
        </p:nvSpPr>
        <p:spPr>
          <a:xfrm>
            <a:off x="8008694" y="3391808"/>
            <a:ext cx="35462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Data Visualization</a:t>
            </a:r>
            <a:endParaRPr lang="ko-KR" altLang="en-US" sz="24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164A5C-ED99-48C8-6F96-FFE4E96C353D}"/>
              </a:ext>
            </a:extLst>
          </p:cNvPr>
          <p:cNvSpPr txBox="1"/>
          <p:nvPr/>
        </p:nvSpPr>
        <p:spPr>
          <a:xfrm>
            <a:off x="8099620" y="3771862"/>
            <a:ext cx="3399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Transforming complex data into visual representations for intuitive comprehension.</a:t>
            </a:r>
          </a:p>
        </p:txBody>
      </p:sp>
      <p:grpSp>
        <p:nvGrpSpPr>
          <p:cNvPr id="36" name="Google Shape;10184;p74">
            <a:extLst>
              <a:ext uri="{FF2B5EF4-FFF2-40B4-BE49-F238E27FC236}">
                <a16:creationId xmlns:a16="http://schemas.microsoft.com/office/drawing/2014/main" id="{FCE3D186-A449-ABCE-F0EE-008364B3A53D}"/>
              </a:ext>
            </a:extLst>
          </p:cNvPr>
          <p:cNvGrpSpPr/>
          <p:nvPr/>
        </p:nvGrpSpPr>
        <p:grpSpPr>
          <a:xfrm>
            <a:off x="6992552" y="1940390"/>
            <a:ext cx="771938" cy="755781"/>
            <a:chOff x="-61783350" y="3743950"/>
            <a:chExt cx="316650" cy="317450"/>
          </a:xfrm>
          <a:solidFill>
            <a:schemeClr val="accent2">
              <a:lumMod val="50000"/>
            </a:schemeClr>
          </a:solidFill>
        </p:grpSpPr>
        <p:sp>
          <p:nvSpPr>
            <p:cNvPr id="37" name="Google Shape;10185;p74">
              <a:extLst>
                <a:ext uri="{FF2B5EF4-FFF2-40B4-BE49-F238E27FC236}">
                  <a16:creationId xmlns:a16="http://schemas.microsoft.com/office/drawing/2014/main" id="{0CFC5D27-9A44-E667-F255-F94FDC7AE236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38" name="Google Shape;10186;p74">
              <a:extLst>
                <a:ext uri="{FF2B5EF4-FFF2-40B4-BE49-F238E27FC236}">
                  <a16:creationId xmlns:a16="http://schemas.microsoft.com/office/drawing/2014/main" id="{6D559AE1-BC4A-377F-29EC-D74B12C4A31F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oogle Shape;10154;p74">
            <a:extLst>
              <a:ext uri="{FF2B5EF4-FFF2-40B4-BE49-F238E27FC236}">
                <a16:creationId xmlns:a16="http://schemas.microsoft.com/office/drawing/2014/main" id="{92FC09F6-F02E-8BB1-7130-9AB519B3FBEC}"/>
              </a:ext>
            </a:extLst>
          </p:cNvPr>
          <p:cNvGrpSpPr/>
          <p:nvPr/>
        </p:nvGrpSpPr>
        <p:grpSpPr>
          <a:xfrm>
            <a:off x="6992552" y="3492888"/>
            <a:ext cx="844911" cy="854584"/>
            <a:chOff x="-60255350" y="3733825"/>
            <a:chExt cx="316650" cy="316550"/>
          </a:xfrm>
          <a:solidFill>
            <a:schemeClr val="accent2">
              <a:lumMod val="50000"/>
            </a:schemeClr>
          </a:solidFill>
        </p:grpSpPr>
        <p:sp>
          <p:nvSpPr>
            <p:cNvPr id="40" name="Google Shape;10155;p74">
              <a:extLst>
                <a:ext uri="{FF2B5EF4-FFF2-40B4-BE49-F238E27FC236}">
                  <a16:creationId xmlns:a16="http://schemas.microsoft.com/office/drawing/2014/main" id="{45599B1C-9860-5A8A-636C-2199119A1DCF}"/>
                </a:ext>
              </a:extLst>
            </p:cNvPr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1" name="Google Shape;10156;p74">
              <a:extLst>
                <a:ext uri="{FF2B5EF4-FFF2-40B4-BE49-F238E27FC236}">
                  <a16:creationId xmlns:a16="http://schemas.microsoft.com/office/drawing/2014/main" id="{4B0C41D6-EE55-6CA5-6302-8A861D7CE643}"/>
                </a:ext>
              </a:extLst>
            </p:cNvPr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2" name="Google Shape;10157;p74">
              <a:extLst>
                <a:ext uri="{FF2B5EF4-FFF2-40B4-BE49-F238E27FC236}">
                  <a16:creationId xmlns:a16="http://schemas.microsoft.com/office/drawing/2014/main" id="{3DA53E5E-3B2A-35D9-F40C-9DC03DBA92C1}"/>
                </a:ext>
              </a:extLst>
            </p:cNvPr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3" name="Google Shape;10158;p74">
              <a:extLst>
                <a:ext uri="{FF2B5EF4-FFF2-40B4-BE49-F238E27FC236}">
                  <a16:creationId xmlns:a16="http://schemas.microsoft.com/office/drawing/2014/main" id="{30B31AC2-2C7F-9055-72FB-F5D023B8EF07}"/>
                </a:ext>
              </a:extLst>
            </p:cNvPr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4" name="Google Shape;10159;p74">
              <a:extLst>
                <a:ext uri="{FF2B5EF4-FFF2-40B4-BE49-F238E27FC236}">
                  <a16:creationId xmlns:a16="http://schemas.microsoft.com/office/drawing/2014/main" id="{833EA7E4-5197-BEFC-809B-8876ACCB4B6A}"/>
                </a:ext>
              </a:extLst>
            </p:cNvPr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5" name="Google Shape;10160;p74">
              <a:extLst>
                <a:ext uri="{FF2B5EF4-FFF2-40B4-BE49-F238E27FC236}">
                  <a16:creationId xmlns:a16="http://schemas.microsoft.com/office/drawing/2014/main" id="{0D2C0FF6-04E9-F4FF-B078-7AFADAD03B7B}"/>
                </a:ext>
              </a:extLst>
            </p:cNvPr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46" name="Google Shape;10161;p74">
              <a:extLst>
                <a:ext uri="{FF2B5EF4-FFF2-40B4-BE49-F238E27FC236}">
                  <a16:creationId xmlns:a16="http://schemas.microsoft.com/office/drawing/2014/main" id="{C7AA6BB2-AC3F-3775-3F8C-2EF79413A982}"/>
                </a:ext>
              </a:extLst>
            </p:cNvPr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/>
            </a:p>
          </p:txBody>
        </p:sp>
      </p:grpSp>
      <p:sp>
        <p:nvSpPr>
          <p:cNvPr id="47" name="Rectangle 7">
            <a:extLst>
              <a:ext uri="{FF2B5EF4-FFF2-40B4-BE49-F238E27FC236}">
                <a16:creationId xmlns:a16="http://schemas.microsoft.com/office/drawing/2014/main" id="{2F1B6DB2-5CE4-7162-3979-8AE62797A470}"/>
              </a:ext>
            </a:extLst>
          </p:cNvPr>
          <p:cNvSpPr/>
          <p:nvPr/>
        </p:nvSpPr>
        <p:spPr>
          <a:xfrm rot="18900000">
            <a:off x="1526808" y="4936566"/>
            <a:ext cx="351920" cy="823286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4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oncept of earth protection day or environmental protection hands to protect the growing forest - ambiente fotografías e imágenes de stock">
            <a:extLst>
              <a:ext uri="{FF2B5EF4-FFF2-40B4-BE49-F238E27FC236}">
                <a16:creationId xmlns:a16="http://schemas.microsoft.com/office/drawing/2014/main" id="{B530C258-CD3D-4C53-AA16-AB353E7CC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206820" cy="68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-14819" y="4107393"/>
            <a:ext cx="12221810" cy="2177209"/>
            <a:chOff x="-14820" y="3550807"/>
            <a:chExt cx="12221810" cy="2177209"/>
          </a:xfrm>
          <a:solidFill>
            <a:schemeClr val="accent2">
              <a:lumMod val="50000"/>
            </a:schemeClr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-14820" y="3550807"/>
              <a:ext cx="1222181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-14820" y="5509416"/>
              <a:ext cx="12206820" cy="218600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0" y="4404100"/>
            <a:ext cx="82135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Sustainable Research Overview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D84B99D-6CC0-4D72-9DA7-1442795F84A6}"/>
              </a:ext>
            </a:extLst>
          </p:cNvPr>
          <p:cNvGrpSpPr/>
          <p:nvPr/>
        </p:nvGrpSpPr>
        <p:grpSpPr>
          <a:xfrm>
            <a:off x="2114224" y="1369196"/>
            <a:ext cx="1986006" cy="2579347"/>
            <a:chOff x="4884738" y="731838"/>
            <a:chExt cx="2433638" cy="3160713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E9C1642-D8DF-4A2C-8D34-D16D3F26B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738" y="731838"/>
              <a:ext cx="2433638" cy="3160713"/>
            </a:xfrm>
            <a:custGeom>
              <a:avLst/>
              <a:gdLst>
                <a:gd name="T0" fmla="*/ 237 w 478"/>
                <a:gd name="T1" fmla="*/ 57 h 622"/>
                <a:gd name="T2" fmla="*/ 306 w 478"/>
                <a:gd name="T3" fmla="*/ 8 h 622"/>
                <a:gd name="T4" fmla="*/ 339 w 478"/>
                <a:gd name="T5" fmla="*/ 7 h 622"/>
                <a:gd name="T6" fmla="*/ 369 w 478"/>
                <a:gd name="T7" fmla="*/ 26 h 622"/>
                <a:gd name="T8" fmla="*/ 346 w 478"/>
                <a:gd name="T9" fmla="*/ 51 h 622"/>
                <a:gd name="T10" fmla="*/ 280 w 478"/>
                <a:gd name="T11" fmla="*/ 85 h 622"/>
                <a:gd name="T12" fmla="*/ 253 w 478"/>
                <a:gd name="T13" fmla="*/ 131 h 622"/>
                <a:gd name="T14" fmla="*/ 290 w 478"/>
                <a:gd name="T15" fmla="*/ 158 h 622"/>
                <a:gd name="T16" fmla="*/ 461 w 478"/>
                <a:gd name="T17" fmla="*/ 339 h 622"/>
                <a:gd name="T18" fmla="*/ 367 w 478"/>
                <a:gd name="T19" fmla="*/ 567 h 622"/>
                <a:gd name="T20" fmla="*/ 118 w 478"/>
                <a:gd name="T21" fmla="*/ 573 h 622"/>
                <a:gd name="T22" fmla="*/ 12 w 478"/>
                <a:gd name="T23" fmla="*/ 354 h 622"/>
                <a:gd name="T24" fmla="*/ 181 w 478"/>
                <a:gd name="T25" fmla="*/ 159 h 622"/>
                <a:gd name="T26" fmla="*/ 218 w 478"/>
                <a:gd name="T27" fmla="*/ 146 h 622"/>
                <a:gd name="T28" fmla="*/ 209 w 478"/>
                <a:gd name="T29" fmla="*/ 94 h 622"/>
                <a:gd name="T30" fmla="*/ 125 w 478"/>
                <a:gd name="T31" fmla="*/ 48 h 622"/>
                <a:gd name="T32" fmla="*/ 107 w 478"/>
                <a:gd name="T33" fmla="*/ 27 h 622"/>
                <a:gd name="T34" fmla="*/ 132 w 478"/>
                <a:gd name="T35" fmla="*/ 8 h 622"/>
                <a:gd name="T36" fmla="*/ 237 w 478"/>
                <a:gd name="T37" fmla="*/ 57 h 622"/>
                <a:gd name="T38" fmla="*/ 106 w 478"/>
                <a:gd name="T39" fmla="*/ 469 h 622"/>
                <a:gd name="T40" fmla="*/ 68 w 478"/>
                <a:gd name="T41" fmla="*/ 432 h 622"/>
                <a:gd name="T42" fmla="*/ 59 w 478"/>
                <a:gd name="T43" fmla="*/ 413 h 622"/>
                <a:gd name="T44" fmla="*/ 40 w 478"/>
                <a:gd name="T45" fmla="*/ 433 h 622"/>
                <a:gd name="T46" fmla="*/ 45 w 478"/>
                <a:gd name="T47" fmla="*/ 456 h 622"/>
                <a:gd name="T48" fmla="*/ 287 w 478"/>
                <a:gd name="T49" fmla="*/ 582 h 622"/>
                <a:gd name="T50" fmla="*/ 403 w 478"/>
                <a:gd name="T51" fmla="*/ 505 h 622"/>
                <a:gd name="T52" fmla="*/ 412 w 478"/>
                <a:gd name="T53" fmla="*/ 402 h 622"/>
                <a:gd name="T54" fmla="*/ 402 w 478"/>
                <a:gd name="T55" fmla="*/ 387 h 622"/>
                <a:gd name="T56" fmla="*/ 334 w 478"/>
                <a:gd name="T57" fmla="*/ 288 h 622"/>
                <a:gd name="T58" fmla="*/ 282 w 478"/>
                <a:gd name="T59" fmla="*/ 241 h 622"/>
                <a:gd name="T60" fmla="*/ 267 w 478"/>
                <a:gd name="T61" fmla="*/ 229 h 622"/>
                <a:gd name="T62" fmla="*/ 223 w 478"/>
                <a:gd name="T63" fmla="*/ 224 h 622"/>
                <a:gd name="T64" fmla="*/ 181 w 478"/>
                <a:gd name="T65" fmla="*/ 240 h 622"/>
                <a:gd name="T66" fmla="*/ 170 w 478"/>
                <a:gd name="T67" fmla="*/ 258 h 622"/>
                <a:gd name="T68" fmla="*/ 154 w 478"/>
                <a:gd name="T69" fmla="*/ 329 h 622"/>
                <a:gd name="T70" fmla="*/ 187 w 478"/>
                <a:gd name="T71" fmla="*/ 309 h 622"/>
                <a:gd name="T72" fmla="*/ 157 w 478"/>
                <a:gd name="T73" fmla="*/ 357 h 622"/>
                <a:gd name="T74" fmla="*/ 102 w 478"/>
                <a:gd name="T75" fmla="*/ 400 h 622"/>
                <a:gd name="T76" fmla="*/ 106 w 478"/>
                <a:gd name="T77" fmla="*/ 46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8" h="622">
                  <a:moveTo>
                    <a:pt x="237" y="57"/>
                  </a:moveTo>
                  <a:cubicBezTo>
                    <a:pt x="257" y="34"/>
                    <a:pt x="276" y="14"/>
                    <a:pt x="306" y="8"/>
                  </a:cubicBezTo>
                  <a:cubicBezTo>
                    <a:pt x="317" y="6"/>
                    <a:pt x="328" y="4"/>
                    <a:pt x="339" y="7"/>
                  </a:cubicBezTo>
                  <a:cubicBezTo>
                    <a:pt x="351" y="10"/>
                    <a:pt x="366" y="11"/>
                    <a:pt x="369" y="26"/>
                  </a:cubicBezTo>
                  <a:cubicBezTo>
                    <a:pt x="371" y="41"/>
                    <a:pt x="357" y="45"/>
                    <a:pt x="346" y="51"/>
                  </a:cubicBezTo>
                  <a:cubicBezTo>
                    <a:pt x="324" y="62"/>
                    <a:pt x="302" y="74"/>
                    <a:pt x="280" y="85"/>
                  </a:cubicBezTo>
                  <a:cubicBezTo>
                    <a:pt x="261" y="95"/>
                    <a:pt x="250" y="108"/>
                    <a:pt x="253" y="131"/>
                  </a:cubicBezTo>
                  <a:cubicBezTo>
                    <a:pt x="256" y="155"/>
                    <a:pt x="275" y="153"/>
                    <a:pt x="290" y="158"/>
                  </a:cubicBezTo>
                  <a:cubicBezTo>
                    <a:pt x="384" y="184"/>
                    <a:pt x="445" y="244"/>
                    <a:pt x="461" y="339"/>
                  </a:cubicBezTo>
                  <a:cubicBezTo>
                    <a:pt x="478" y="433"/>
                    <a:pt x="446" y="513"/>
                    <a:pt x="367" y="567"/>
                  </a:cubicBezTo>
                  <a:cubicBezTo>
                    <a:pt x="287" y="622"/>
                    <a:pt x="201" y="622"/>
                    <a:pt x="118" y="573"/>
                  </a:cubicBezTo>
                  <a:cubicBezTo>
                    <a:pt x="42" y="528"/>
                    <a:pt x="0" y="438"/>
                    <a:pt x="12" y="354"/>
                  </a:cubicBezTo>
                  <a:cubicBezTo>
                    <a:pt x="27" y="253"/>
                    <a:pt x="83" y="188"/>
                    <a:pt x="181" y="159"/>
                  </a:cubicBezTo>
                  <a:cubicBezTo>
                    <a:pt x="194" y="155"/>
                    <a:pt x="211" y="157"/>
                    <a:pt x="218" y="146"/>
                  </a:cubicBezTo>
                  <a:cubicBezTo>
                    <a:pt x="231" y="128"/>
                    <a:pt x="231" y="107"/>
                    <a:pt x="209" y="94"/>
                  </a:cubicBezTo>
                  <a:cubicBezTo>
                    <a:pt x="182" y="78"/>
                    <a:pt x="153" y="63"/>
                    <a:pt x="125" y="48"/>
                  </a:cubicBezTo>
                  <a:cubicBezTo>
                    <a:pt x="117" y="44"/>
                    <a:pt x="105" y="39"/>
                    <a:pt x="107" y="27"/>
                  </a:cubicBezTo>
                  <a:cubicBezTo>
                    <a:pt x="108" y="13"/>
                    <a:pt x="120" y="10"/>
                    <a:pt x="132" y="8"/>
                  </a:cubicBezTo>
                  <a:cubicBezTo>
                    <a:pt x="177" y="0"/>
                    <a:pt x="210" y="20"/>
                    <a:pt x="237" y="57"/>
                  </a:cubicBezTo>
                  <a:close/>
                  <a:moveTo>
                    <a:pt x="106" y="469"/>
                  </a:moveTo>
                  <a:cubicBezTo>
                    <a:pt x="78" y="470"/>
                    <a:pt x="69" y="455"/>
                    <a:pt x="68" y="432"/>
                  </a:cubicBezTo>
                  <a:cubicBezTo>
                    <a:pt x="67" y="424"/>
                    <a:pt x="68" y="413"/>
                    <a:pt x="59" y="413"/>
                  </a:cubicBezTo>
                  <a:cubicBezTo>
                    <a:pt x="48" y="413"/>
                    <a:pt x="41" y="423"/>
                    <a:pt x="40" y="433"/>
                  </a:cubicBezTo>
                  <a:cubicBezTo>
                    <a:pt x="38" y="440"/>
                    <a:pt x="42" y="449"/>
                    <a:pt x="45" y="456"/>
                  </a:cubicBezTo>
                  <a:cubicBezTo>
                    <a:pt x="81" y="552"/>
                    <a:pt x="187" y="607"/>
                    <a:pt x="287" y="582"/>
                  </a:cubicBezTo>
                  <a:cubicBezTo>
                    <a:pt x="335" y="570"/>
                    <a:pt x="373" y="544"/>
                    <a:pt x="403" y="505"/>
                  </a:cubicBezTo>
                  <a:cubicBezTo>
                    <a:pt x="429" y="473"/>
                    <a:pt x="388" y="435"/>
                    <a:pt x="412" y="402"/>
                  </a:cubicBezTo>
                  <a:cubicBezTo>
                    <a:pt x="416" y="397"/>
                    <a:pt x="407" y="391"/>
                    <a:pt x="402" y="387"/>
                  </a:cubicBezTo>
                  <a:cubicBezTo>
                    <a:pt x="370" y="360"/>
                    <a:pt x="346" y="329"/>
                    <a:pt x="334" y="288"/>
                  </a:cubicBezTo>
                  <a:cubicBezTo>
                    <a:pt x="327" y="267"/>
                    <a:pt x="323" y="231"/>
                    <a:pt x="282" y="241"/>
                  </a:cubicBezTo>
                  <a:cubicBezTo>
                    <a:pt x="278" y="242"/>
                    <a:pt x="269" y="234"/>
                    <a:pt x="267" y="229"/>
                  </a:cubicBezTo>
                  <a:cubicBezTo>
                    <a:pt x="254" y="202"/>
                    <a:pt x="240" y="215"/>
                    <a:pt x="223" y="224"/>
                  </a:cubicBezTo>
                  <a:cubicBezTo>
                    <a:pt x="210" y="231"/>
                    <a:pt x="205" y="257"/>
                    <a:pt x="181" y="240"/>
                  </a:cubicBezTo>
                  <a:cubicBezTo>
                    <a:pt x="177" y="237"/>
                    <a:pt x="168" y="250"/>
                    <a:pt x="170" y="258"/>
                  </a:cubicBezTo>
                  <a:cubicBezTo>
                    <a:pt x="175" y="283"/>
                    <a:pt x="168" y="306"/>
                    <a:pt x="154" y="329"/>
                  </a:cubicBezTo>
                  <a:cubicBezTo>
                    <a:pt x="172" y="329"/>
                    <a:pt x="168" y="306"/>
                    <a:pt x="187" y="309"/>
                  </a:cubicBezTo>
                  <a:cubicBezTo>
                    <a:pt x="178" y="328"/>
                    <a:pt x="182" y="358"/>
                    <a:pt x="157" y="357"/>
                  </a:cubicBezTo>
                  <a:cubicBezTo>
                    <a:pt x="124" y="357"/>
                    <a:pt x="116" y="384"/>
                    <a:pt x="102" y="400"/>
                  </a:cubicBezTo>
                  <a:cubicBezTo>
                    <a:pt x="88" y="416"/>
                    <a:pt x="74" y="447"/>
                    <a:pt x="106" y="4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FB7BAAF-F578-4F84-8AA2-877F6A5F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088" y="3079750"/>
              <a:ext cx="514350" cy="492125"/>
            </a:xfrm>
            <a:custGeom>
              <a:avLst/>
              <a:gdLst>
                <a:gd name="T0" fmla="*/ 101 w 101"/>
                <a:gd name="T1" fmla="*/ 57 h 97"/>
                <a:gd name="T2" fmla="*/ 57 w 101"/>
                <a:gd name="T3" fmla="*/ 83 h 97"/>
                <a:gd name="T4" fmla="*/ 38 w 101"/>
                <a:gd name="T5" fmla="*/ 79 h 97"/>
                <a:gd name="T6" fmla="*/ 0 w 101"/>
                <a:gd name="T7" fmla="*/ 42 h 97"/>
                <a:gd name="T8" fmla="*/ 40 w 101"/>
                <a:gd name="T9" fmla="*/ 8 h 97"/>
                <a:gd name="T10" fmla="*/ 101 w 101"/>
                <a:gd name="T11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7">
                  <a:moveTo>
                    <a:pt x="101" y="57"/>
                  </a:moveTo>
                  <a:cubicBezTo>
                    <a:pt x="100" y="90"/>
                    <a:pt x="88" y="97"/>
                    <a:pt x="57" y="83"/>
                  </a:cubicBezTo>
                  <a:cubicBezTo>
                    <a:pt x="51" y="81"/>
                    <a:pt x="44" y="78"/>
                    <a:pt x="38" y="79"/>
                  </a:cubicBezTo>
                  <a:cubicBezTo>
                    <a:pt x="11" y="81"/>
                    <a:pt x="0" y="66"/>
                    <a:pt x="0" y="42"/>
                  </a:cubicBezTo>
                  <a:cubicBezTo>
                    <a:pt x="0" y="18"/>
                    <a:pt x="22" y="12"/>
                    <a:pt x="40" y="8"/>
                  </a:cubicBezTo>
                  <a:cubicBezTo>
                    <a:pt x="73" y="0"/>
                    <a:pt x="101" y="24"/>
                    <a:pt x="101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3115533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1286</Words>
  <Application>Microsoft Office PowerPoint</Application>
  <PresentationFormat>Widescreen</PresentationFormat>
  <Paragraphs>179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DM Sans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slidesppt.net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desarrollo sostenible</dc:title>
  <dc:creator>Grym</dc:creator>
  <cp:lastModifiedBy>Solomon Promise</cp:lastModifiedBy>
  <cp:revision>134</cp:revision>
  <dcterms:created xsi:type="dcterms:W3CDTF">2019-01-14T06:35:35Z</dcterms:created>
  <dcterms:modified xsi:type="dcterms:W3CDTF">2023-08-19T10:20:24Z</dcterms:modified>
  <cp:category>slidesppt.net</cp:category>
</cp:coreProperties>
</file>